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70" r:id="rId10"/>
    <p:sldId id="267" r:id="rId11"/>
    <p:sldId id="269" r:id="rId12"/>
    <p:sldId id="268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oustard" panose="020B0604020202020204" charset="0"/>
      <p:regular r:id="rId17"/>
    </p:embeddedFont>
    <p:embeddedFont>
      <p:font typeface="Kelvinch" panose="020B0604020202020204" charset="0"/>
      <p:regular r:id="rId18"/>
    </p:embeddedFont>
    <p:embeddedFont>
      <p:font typeface="Niconn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62290-4EFA-4652-942B-9EC45D9ADD3B}" v="33" dt="2025-12-29T09:37:05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moud Elharouni" userId="36ccf382a5eadbd7" providerId="LiveId" clId="{14E23FF3-BB32-43EA-8FA9-9D6782BE13FF}"/>
    <pc:docChg chg="undo custSel addSld modSld sldOrd">
      <pc:chgData name="Mahmoud Elharouni" userId="36ccf382a5eadbd7" providerId="LiveId" clId="{14E23FF3-BB32-43EA-8FA9-9D6782BE13FF}" dt="2025-12-29T11:23:46.596" v="277" actId="1076"/>
      <pc:docMkLst>
        <pc:docMk/>
      </pc:docMkLst>
      <pc:sldChg chg="modSp mod">
        <pc:chgData name="Mahmoud Elharouni" userId="36ccf382a5eadbd7" providerId="LiveId" clId="{14E23FF3-BB32-43EA-8FA9-9D6782BE13FF}" dt="2025-12-29T09:56:43.057" v="274" actId="1076"/>
        <pc:sldMkLst>
          <pc:docMk/>
          <pc:sldMk cId="0" sldId="256"/>
        </pc:sldMkLst>
        <pc:spChg chg="mod">
          <ac:chgData name="Mahmoud Elharouni" userId="36ccf382a5eadbd7" providerId="LiveId" clId="{14E23FF3-BB32-43EA-8FA9-9D6782BE13FF}" dt="2025-12-29T01:14:30.814" v="202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Mahmoud Elharouni" userId="36ccf382a5eadbd7" providerId="LiveId" clId="{14E23FF3-BB32-43EA-8FA9-9D6782BE13FF}" dt="2025-12-29T01:15:17.751" v="206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Mahmoud Elharouni" userId="36ccf382a5eadbd7" providerId="LiveId" clId="{14E23FF3-BB32-43EA-8FA9-9D6782BE13FF}" dt="2025-12-29T01:14:40.767" v="203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Mahmoud Elharouni" userId="36ccf382a5eadbd7" providerId="LiveId" clId="{14E23FF3-BB32-43EA-8FA9-9D6782BE13FF}" dt="2025-12-29T01:14:44.846" v="204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Mahmoud Elharouni" userId="36ccf382a5eadbd7" providerId="LiveId" clId="{14E23FF3-BB32-43EA-8FA9-9D6782BE13FF}" dt="2025-12-29T01:14:26.991" v="201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Mahmoud Elharouni" userId="36ccf382a5eadbd7" providerId="LiveId" clId="{14E23FF3-BB32-43EA-8FA9-9D6782BE13FF}" dt="2025-12-29T09:56:43.057" v="274" actId="1076"/>
          <ac:spMkLst>
            <pc:docMk/>
            <pc:sldMk cId="0" sldId="256"/>
            <ac:spMk id="10" creationId="{00000000-0000-0000-0000-000000000000}"/>
          </ac:spMkLst>
        </pc:spChg>
      </pc:sldChg>
      <pc:sldChg chg="modSp mod">
        <pc:chgData name="Mahmoud Elharouni" userId="36ccf382a5eadbd7" providerId="LiveId" clId="{14E23FF3-BB32-43EA-8FA9-9D6782BE13FF}" dt="2025-12-28T22:23:15.105" v="7" actId="1076"/>
        <pc:sldMkLst>
          <pc:docMk/>
          <pc:sldMk cId="0" sldId="259"/>
        </pc:sldMkLst>
        <pc:spChg chg="mod">
          <ac:chgData name="Mahmoud Elharouni" userId="36ccf382a5eadbd7" providerId="LiveId" clId="{14E23FF3-BB32-43EA-8FA9-9D6782BE13FF}" dt="2025-12-28T22:23:15.105" v="7" actId="1076"/>
          <ac:spMkLst>
            <pc:docMk/>
            <pc:sldMk cId="0" sldId="259"/>
            <ac:spMk id="16" creationId="{F5A3D5FD-DEB1-4169-50B5-189D911D3802}"/>
          </ac:spMkLst>
        </pc:spChg>
        <pc:graphicFrameChg chg="mod modGraphic">
          <ac:chgData name="Mahmoud Elharouni" userId="36ccf382a5eadbd7" providerId="LiveId" clId="{14E23FF3-BB32-43EA-8FA9-9D6782BE13FF}" dt="2025-12-28T22:23:07.461" v="6"/>
          <ac:graphicFrameMkLst>
            <pc:docMk/>
            <pc:sldMk cId="0" sldId="259"/>
            <ac:graphicFrameMk id="15" creationId="{EC789B31-3543-6BFC-4617-D7D405288EB3}"/>
          </ac:graphicFrameMkLst>
        </pc:graphicFrameChg>
      </pc:sldChg>
      <pc:sldChg chg="modSp mod">
        <pc:chgData name="Mahmoud Elharouni" userId="36ccf382a5eadbd7" providerId="LiveId" clId="{14E23FF3-BB32-43EA-8FA9-9D6782BE13FF}" dt="2025-12-28T22:23:56.659" v="8" actId="6549"/>
        <pc:sldMkLst>
          <pc:docMk/>
          <pc:sldMk cId="0" sldId="260"/>
        </pc:sldMkLst>
        <pc:spChg chg="mod">
          <ac:chgData name="Mahmoud Elharouni" userId="36ccf382a5eadbd7" providerId="LiveId" clId="{14E23FF3-BB32-43EA-8FA9-9D6782BE13FF}" dt="2025-12-28T22:23:56.659" v="8" actId="6549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Mahmoud Elharouni" userId="36ccf382a5eadbd7" providerId="LiveId" clId="{14E23FF3-BB32-43EA-8FA9-9D6782BE13FF}" dt="2025-12-29T11:23:46.596" v="277" actId="1076"/>
        <pc:sldMkLst>
          <pc:docMk/>
          <pc:sldMk cId="0" sldId="262"/>
        </pc:sldMkLst>
        <pc:spChg chg="mod">
          <ac:chgData name="Mahmoud Elharouni" userId="36ccf382a5eadbd7" providerId="LiveId" clId="{14E23FF3-BB32-43EA-8FA9-9D6782BE13FF}" dt="2025-12-28T22:27:06.400" v="12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Mahmoud Elharouni" userId="36ccf382a5eadbd7" providerId="LiveId" clId="{14E23FF3-BB32-43EA-8FA9-9D6782BE13FF}" dt="2025-12-29T11:15:22.848" v="276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Mahmoud Elharouni" userId="36ccf382a5eadbd7" providerId="LiveId" clId="{14E23FF3-BB32-43EA-8FA9-9D6782BE13FF}" dt="2025-12-29T11:23:46.596" v="277" actId="1076"/>
          <ac:spMkLst>
            <pc:docMk/>
            <pc:sldMk cId="0" sldId="262"/>
            <ac:spMk id="10" creationId="{00000000-0000-0000-0000-000000000000}"/>
          </ac:spMkLst>
        </pc:spChg>
      </pc:sldChg>
      <pc:sldChg chg="modSp mod">
        <pc:chgData name="Mahmoud Elharouni" userId="36ccf382a5eadbd7" providerId="LiveId" clId="{14E23FF3-BB32-43EA-8FA9-9D6782BE13FF}" dt="2025-12-28T23:02:52.133" v="196" actId="1076"/>
        <pc:sldMkLst>
          <pc:docMk/>
          <pc:sldMk cId="0" sldId="264"/>
        </pc:sldMkLst>
        <pc:spChg chg="mod">
          <ac:chgData name="Mahmoud Elharouni" userId="36ccf382a5eadbd7" providerId="LiveId" clId="{14E23FF3-BB32-43EA-8FA9-9D6782BE13FF}" dt="2025-12-28T22:27:12.379" v="15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Mahmoud Elharouni" userId="36ccf382a5eadbd7" providerId="LiveId" clId="{14E23FF3-BB32-43EA-8FA9-9D6782BE13FF}" dt="2025-12-28T23:02:52.133" v="196" actId="1076"/>
          <ac:spMkLst>
            <pc:docMk/>
            <pc:sldMk cId="0" sldId="264"/>
            <ac:spMk id="6" creationId="{00000000-0000-0000-0000-000000000000}"/>
          </ac:spMkLst>
        </pc:spChg>
      </pc:sldChg>
      <pc:sldChg chg="addSp delSp modSp add mod">
        <pc:chgData name="Mahmoud Elharouni" userId="36ccf382a5eadbd7" providerId="LiveId" clId="{14E23FF3-BB32-43EA-8FA9-9D6782BE13FF}" dt="2025-12-28T22:47:26.068" v="102" actId="1076"/>
        <pc:sldMkLst>
          <pc:docMk/>
          <pc:sldMk cId="1497300462" sldId="267"/>
        </pc:sldMkLst>
        <pc:spChg chg="del">
          <ac:chgData name="Mahmoud Elharouni" userId="36ccf382a5eadbd7" providerId="LiveId" clId="{14E23FF3-BB32-43EA-8FA9-9D6782BE13FF}" dt="2025-12-28T22:28:39.903" v="20" actId="478"/>
          <ac:spMkLst>
            <pc:docMk/>
            <pc:sldMk cId="1497300462" sldId="267"/>
            <ac:spMk id="2" creationId="{18A2E97E-890B-B892-804A-3401359A35B0}"/>
          </ac:spMkLst>
        </pc:spChg>
        <pc:spChg chg="del">
          <ac:chgData name="Mahmoud Elharouni" userId="36ccf382a5eadbd7" providerId="LiveId" clId="{14E23FF3-BB32-43EA-8FA9-9D6782BE13FF}" dt="2025-12-28T22:28:42.813" v="21" actId="478"/>
          <ac:spMkLst>
            <pc:docMk/>
            <pc:sldMk cId="1497300462" sldId="267"/>
            <ac:spMk id="3" creationId="{D67CF60B-EC14-51B3-9EFC-74DDCD439150}"/>
          </ac:spMkLst>
        </pc:spChg>
        <pc:spChg chg="del">
          <ac:chgData name="Mahmoud Elharouni" userId="36ccf382a5eadbd7" providerId="LiveId" clId="{14E23FF3-BB32-43EA-8FA9-9D6782BE13FF}" dt="2025-12-28T22:28:46.786" v="23" actId="478"/>
          <ac:spMkLst>
            <pc:docMk/>
            <pc:sldMk cId="1497300462" sldId="267"/>
            <ac:spMk id="4" creationId="{7D6ADBC6-955B-1F36-9A17-EA33F8D5F550}"/>
          </ac:spMkLst>
        </pc:spChg>
        <pc:spChg chg="del">
          <ac:chgData name="Mahmoud Elharouni" userId="36ccf382a5eadbd7" providerId="LiveId" clId="{14E23FF3-BB32-43EA-8FA9-9D6782BE13FF}" dt="2025-12-28T22:28:48.783" v="24" actId="478"/>
          <ac:spMkLst>
            <pc:docMk/>
            <pc:sldMk cId="1497300462" sldId="267"/>
            <ac:spMk id="5" creationId="{559E7FE5-1A0A-FB48-E88A-717EE8FBD3A0}"/>
          </ac:spMkLst>
        </pc:spChg>
        <pc:spChg chg="add mod">
          <ac:chgData name="Mahmoud Elharouni" userId="36ccf382a5eadbd7" providerId="LiveId" clId="{14E23FF3-BB32-43EA-8FA9-9D6782BE13FF}" dt="2025-12-28T22:47:15.238" v="100" actId="1076"/>
          <ac:spMkLst>
            <pc:docMk/>
            <pc:sldMk cId="1497300462" sldId="267"/>
            <ac:spMk id="6" creationId="{545FE4FD-9AA1-F5FF-5285-E436882BB477}"/>
          </ac:spMkLst>
        </pc:spChg>
        <pc:spChg chg="del">
          <ac:chgData name="Mahmoud Elharouni" userId="36ccf382a5eadbd7" providerId="LiveId" clId="{14E23FF3-BB32-43EA-8FA9-9D6782BE13FF}" dt="2025-12-28T22:28:32.805" v="17" actId="478"/>
          <ac:spMkLst>
            <pc:docMk/>
            <pc:sldMk cId="1497300462" sldId="267"/>
            <ac:spMk id="7" creationId="{86F3A57B-7C91-6147-2AAF-BCD4ED434FC1}"/>
          </ac:spMkLst>
        </pc:spChg>
        <pc:spChg chg="del">
          <ac:chgData name="Mahmoud Elharouni" userId="36ccf382a5eadbd7" providerId="LiveId" clId="{14E23FF3-BB32-43EA-8FA9-9D6782BE13FF}" dt="2025-12-28T22:28:34.493" v="18" actId="478"/>
          <ac:spMkLst>
            <pc:docMk/>
            <pc:sldMk cId="1497300462" sldId="267"/>
            <ac:spMk id="8" creationId="{D9F6C5F0-27C8-5D2E-D119-792699B5B59C}"/>
          </ac:spMkLst>
        </pc:spChg>
        <pc:spChg chg="del">
          <ac:chgData name="Mahmoud Elharouni" userId="36ccf382a5eadbd7" providerId="LiveId" clId="{14E23FF3-BB32-43EA-8FA9-9D6782BE13FF}" dt="2025-12-28T22:28:44.813" v="22" actId="478"/>
          <ac:spMkLst>
            <pc:docMk/>
            <pc:sldMk cId="1497300462" sldId="267"/>
            <ac:spMk id="9" creationId="{0B98BCD7-5670-D663-AF3A-81B75D5EC8CC}"/>
          </ac:spMkLst>
        </pc:spChg>
        <pc:spChg chg="del">
          <ac:chgData name="Mahmoud Elharouni" userId="36ccf382a5eadbd7" providerId="LiveId" clId="{14E23FF3-BB32-43EA-8FA9-9D6782BE13FF}" dt="2025-12-28T22:28:36.509" v="19" actId="478"/>
          <ac:spMkLst>
            <pc:docMk/>
            <pc:sldMk cId="1497300462" sldId="267"/>
            <ac:spMk id="10" creationId="{73A0A71A-6F44-0D45-C194-96BF142B2C86}"/>
          </ac:spMkLst>
        </pc:spChg>
        <pc:spChg chg="add del">
          <ac:chgData name="Mahmoud Elharouni" userId="36ccf382a5eadbd7" providerId="LiveId" clId="{14E23FF3-BB32-43EA-8FA9-9D6782BE13FF}" dt="2025-12-28T22:41:58.919" v="64" actId="22"/>
          <ac:spMkLst>
            <pc:docMk/>
            <pc:sldMk cId="1497300462" sldId="267"/>
            <ac:spMk id="12" creationId="{3E4D3631-3BEB-8A36-2BEB-85A3678C906D}"/>
          </ac:spMkLst>
        </pc:spChg>
        <pc:spChg chg="add mod">
          <ac:chgData name="Mahmoud Elharouni" userId="36ccf382a5eadbd7" providerId="LiveId" clId="{14E23FF3-BB32-43EA-8FA9-9D6782BE13FF}" dt="2025-12-28T22:47:26.068" v="102" actId="1076"/>
          <ac:spMkLst>
            <pc:docMk/>
            <pc:sldMk cId="1497300462" sldId="267"/>
            <ac:spMk id="15" creationId="{E4B4E437-EF38-D0E5-B906-C97B88CEF1DA}"/>
          </ac:spMkLst>
        </pc:spChg>
        <pc:spChg chg="add del mod">
          <ac:chgData name="Mahmoud Elharouni" userId="36ccf382a5eadbd7" providerId="LiveId" clId="{14E23FF3-BB32-43EA-8FA9-9D6782BE13FF}" dt="2025-12-28T22:46:47.354" v="93" actId="478"/>
          <ac:spMkLst>
            <pc:docMk/>
            <pc:sldMk cId="1497300462" sldId="267"/>
            <ac:spMk id="18" creationId="{431A1545-C6BF-58F7-4513-3A500AB9F7F2}"/>
          </ac:spMkLst>
        </pc:spChg>
        <pc:picChg chg="add mod">
          <ac:chgData name="Mahmoud Elharouni" userId="36ccf382a5eadbd7" providerId="LiveId" clId="{14E23FF3-BB32-43EA-8FA9-9D6782BE13FF}" dt="2025-12-28T22:47:11.526" v="99" actId="1076"/>
          <ac:picMkLst>
            <pc:docMk/>
            <pc:sldMk cId="1497300462" sldId="267"/>
            <ac:picMk id="14" creationId="{C639A795-F61C-49B2-62A8-DF3C9D66BCBC}"/>
          </ac:picMkLst>
        </pc:picChg>
        <pc:picChg chg="add mod">
          <ac:chgData name="Mahmoud Elharouni" userId="36ccf382a5eadbd7" providerId="LiveId" clId="{14E23FF3-BB32-43EA-8FA9-9D6782BE13FF}" dt="2025-12-28T22:47:19.225" v="101" actId="1076"/>
          <ac:picMkLst>
            <pc:docMk/>
            <pc:sldMk cId="1497300462" sldId="267"/>
            <ac:picMk id="17" creationId="{9FFE45EB-27CC-6124-0435-C195EC5DDB65}"/>
          </ac:picMkLst>
        </pc:picChg>
      </pc:sldChg>
      <pc:sldChg chg="addSp delSp modSp add mod">
        <pc:chgData name="Mahmoud Elharouni" userId="36ccf382a5eadbd7" providerId="LiveId" clId="{14E23FF3-BB32-43EA-8FA9-9D6782BE13FF}" dt="2025-12-28T22:49:24.940" v="150" actId="1076"/>
        <pc:sldMkLst>
          <pc:docMk/>
          <pc:sldMk cId="189249864" sldId="268"/>
        </pc:sldMkLst>
        <pc:spChg chg="mod">
          <ac:chgData name="Mahmoud Elharouni" userId="36ccf382a5eadbd7" providerId="LiveId" clId="{14E23FF3-BB32-43EA-8FA9-9D6782BE13FF}" dt="2025-12-28T22:48:27.167" v="121" actId="1076"/>
          <ac:spMkLst>
            <pc:docMk/>
            <pc:sldMk cId="189249864" sldId="268"/>
            <ac:spMk id="6" creationId="{3DF67726-9718-3703-396C-63C970AC269B}"/>
          </ac:spMkLst>
        </pc:spChg>
        <pc:spChg chg="mod">
          <ac:chgData name="Mahmoud Elharouni" userId="36ccf382a5eadbd7" providerId="LiveId" clId="{14E23FF3-BB32-43EA-8FA9-9D6782BE13FF}" dt="2025-12-28T22:49:01.534" v="143" actId="20577"/>
          <ac:spMkLst>
            <pc:docMk/>
            <pc:sldMk cId="189249864" sldId="268"/>
            <ac:spMk id="15" creationId="{2330EA5B-72DE-3661-8329-D983D49A1A63}"/>
          </ac:spMkLst>
        </pc:spChg>
        <pc:picChg chg="add mod">
          <ac:chgData name="Mahmoud Elharouni" userId="36ccf382a5eadbd7" providerId="LiveId" clId="{14E23FF3-BB32-43EA-8FA9-9D6782BE13FF}" dt="2025-12-28T22:48:21.860" v="120" actId="1076"/>
          <ac:picMkLst>
            <pc:docMk/>
            <pc:sldMk cId="189249864" sldId="268"/>
            <ac:picMk id="2" creationId="{70CBE17C-9CEA-8E63-047D-38E2F500BE9D}"/>
          </ac:picMkLst>
        </pc:picChg>
        <pc:picChg chg="add mod">
          <ac:chgData name="Mahmoud Elharouni" userId="36ccf382a5eadbd7" providerId="LiveId" clId="{14E23FF3-BB32-43EA-8FA9-9D6782BE13FF}" dt="2025-12-28T22:49:24.940" v="150" actId="1076"/>
          <ac:picMkLst>
            <pc:docMk/>
            <pc:sldMk cId="189249864" sldId="268"/>
            <ac:picMk id="3" creationId="{86B39F86-A763-C4AD-03E5-C688DF2C3E46}"/>
          </ac:picMkLst>
        </pc:picChg>
        <pc:picChg chg="del">
          <ac:chgData name="Mahmoud Elharouni" userId="36ccf382a5eadbd7" providerId="LiveId" clId="{14E23FF3-BB32-43EA-8FA9-9D6782BE13FF}" dt="2025-12-28T22:47:56.862" v="116" actId="478"/>
          <ac:picMkLst>
            <pc:docMk/>
            <pc:sldMk cId="189249864" sldId="268"/>
            <ac:picMk id="14" creationId="{5E0DA945-2FDD-D57F-06A6-1AFA5E0222F1}"/>
          </ac:picMkLst>
        </pc:picChg>
        <pc:picChg chg="del">
          <ac:chgData name="Mahmoud Elharouni" userId="36ccf382a5eadbd7" providerId="LiveId" clId="{14E23FF3-BB32-43EA-8FA9-9D6782BE13FF}" dt="2025-12-28T22:49:05.848" v="144" actId="478"/>
          <ac:picMkLst>
            <pc:docMk/>
            <pc:sldMk cId="189249864" sldId="268"/>
            <ac:picMk id="17" creationId="{5568302A-1967-08C4-BDDC-911753B5E34D}"/>
          </ac:picMkLst>
        </pc:picChg>
      </pc:sldChg>
      <pc:sldChg chg="addSp delSp modSp add mod ord">
        <pc:chgData name="Mahmoud Elharouni" userId="36ccf382a5eadbd7" providerId="LiveId" clId="{14E23FF3-BB32-43EA-8FA9-9D6782BE13FF}" dt="2025-12-29T00:44:31.140" v="198"/>
        <pc:sldMkLst>
          <pc:docMk/>
          <pc:sldMk cId="3433461869" sldId="269"/>
        </pc:sldMkLst>
        <pc:spChg chg="mod">
          <ac:chgData name="Mahmoud Elharouni" userId="36ccf382a5eadbd7" providerId="LiveId" clId="{14E23FF3-BB32-43EA-8FA9-9D6782BE13FF}" dt="2025-12-28T22:50:45.600" v="179" actId="1037"/>
          <ac:spMkLst>
            <pc:docMk/>
            <pc:sldMk cId="3433461869" sldId="269"/>
            <ac:spMk id="6" creationId="{ED38B47E-E616-8650-7C52-C256B44012EF}"/>
          </ac:spMkLst>
        </pc:spChg>
        <pc:spChg chg="del">
          <ac:chgData name="Mahmoud Elharouni" userId="36ccf382a5eadbd7" providerId="LiveId" clId="{14E23FF3-BB32-43EA-8FA9-9D6782BE13FF}" dt="2025-12-28T22:49:53.882" v="152" actId="478"/>
          <ac:spMkLst>
            <pc:docMk/>
            <pc:sldMk cId="3433461869" sldId="269"/>
            <ac:spMk id="15" creationId="{0F28A2A3-2712-D525-677C-D63A407D0D30}"/>
          </ac:spMkLst>
        </pc:spChg>
        <pc:picChg chg="del">
          <ac:chgData name="Mahmoud Elharouni" userId="36ccf382a5eadbd7" providerId="LiveId" clId="{14E23FF3-BB32-43EA-8FA9-9D6782BE13FF}" dt="2025-12-28T22:50:03.997" v="163" actId="478"/>
          <ac:picMkLst>
            <pc:docMk/>
            <pc:sldMk cId="3433461869" sldId="269"/>
            <ac:picMk id="2" creationId="{2A7059FE-9B17-52B7-52FD-5DDD8B9463DF}"/>
          </ac:picMkLst>
        </pc:picChg>
        <pc:picChg chg="del">
          <ac:chgData name="Mahmoud Elharouni" userId="36ccf382a5eadbd7" providerId="LiveId" clId="{14E23FF3-BB32-43EA-8FA9-9D6782BE13FF}" dt="2025-12-28T22:49:55.526" v="153" actId="478"/>
          <ac:picMkLst>
            <pc:docMk/>
            <pc:sldMk cId="3433461869" sldId="269"/>
            <ac:picMk id="3" creationId="{42B857C4-0D30-6D29-44D2-F2CB54ED4686}"/>
          </ac:picMkLst>
        </pc:picChg>
        <pc:picChg chg="add del mod">
          <ac:chgData name="Mahmoud Elharouni" userId="36ccf382a5eadbd7" providerId="LiveId" clId="{14E23FF3-BB32-43EA-8FA9-9D6782BE13FF}" dt="2025-12-28T22:50:06.345" v="165" actId="478"/>
          <ac:picMkLst>
            <pc:docMk/>
            <pc:sldMk cId="3433461869" sldId="269"/>
            <ac:picMk id="4" creationId="{A2FC09FB-19E4-F927-FC2A-668933C5CD4F}"/>
          </ac:picMkLst>
        </pc:picChg>
        <pc:picChg chg="add mod">
          <ac:chgData name="Mahmoud Elharouni" userId="36ccf382a5eadbd7" providerId="LiveId" clId="{14E23FF3-BB32-43EA-8FA9-9D6782BE13FF}" dt="2025-12-28T22:50:32.309" v="172" actId="1076"/>
          <ac:picMkLst>
            <pc:docMk/>
            <pc:sldMk cId="3433461869" sldId="269"/>
            <ac:picMk id="5" creationId="{20B0F603-84EF-CE64-64D7-A847957B6832}"/>
          </ac:picMkLst>
        </pc:picChg>
      </pc:sldChg>
      <pc:sldChg chg="addSp delSp modSp add mod ord">
        <pc:chgData name="Mahmoud Elharouni" userId="36ccf382a5eadbd7" providerId="LiveId" clId="{14E23FF3-BB32-43EA-8FA9-9D6782BE13FF}" dt="2025-12-29T00:44:40.557" v="200"/>
        <pc:sldMkLst>
          <pc:docMk/>
          <pc:sldMk cId="3646656212" sldId="270"/>
        </pc:sldMkLst>
        <pc:spChg chg="mod">
          <ac:chgData name="Mahmoud Elharouni" userId="36ccf382a5eadbd7" providerId="LiveId" clId="{14E23FF3-BB32-43EA-8FA9-9D6782BE13FF}" dt="2025-12-28T22:56:32.504" v="193" actId="1076"/>
          <ac:spMkLst>
            <pc:docMk/>
            <pc:sldMk cId="3646656212" sldId="270"/>
            <ac:spMk id="6" creationId="{F24593CB-3552-C677-9498-7568E667A525}"/>
          </ac:spMkLst>
        </pc:spChg>
        <pc:picChg chg="add mod">
          <ac:chgData name="Mahmoud Elharouni" userId="36ccf382a5eadbd7" providerId="LiveId" clId="{14E23FF3-BB32-43EA-8FA9-9D6782BE13FF}" dt="2025-12-28T22:56:48.921" v="195" actId="1076"/>
          <ac:picMkLst>
            <pc:docMk/>
            <pc:sldMk cId="3646656212" sldId="270"/>
            <ac:picMk id="3" creationId="{47276094-BB7F-93BE-9AB3-6E177DBA863A}"/>
          </ac:picMkLst>
        </pc:picChg>
        <pc:picChg chg="del">
          <ac:chgData name="Mahmoud Elharouni" userId="36ccf382a5eadbd7" providerId="LiveId" clId="{14E23FF3-BB32-43EA-8FA9-9D6782BE13FF}" dt="2025-12-28T22:56:10.007" v="188" actId="478"/>
          <ac:picMkLst>
            <pc:docMk/>
            <pc:sldMk cId="3646656212" sldId="270"/>
            <ac:picMk id="5" creationId="{2CED153D-DC34-1563-F63B-0ED7F52A63E2}"/>
          </ac:picMkLst>
        </pc:picChg>
      </pc:sldChg>
      <pc:sldChg chg="addSp delSp modSp add mod">
        <pc:chgData name="Mahmoud Elharouni" userId="36ccf382a5eadbd7" providerId="LiveId" clId="{14E23FF3-BB32-43EA-8FA9-9D6782BE13FF}" dt="2025-12-29T09:38:00.581" v="266" actId="113"/>
        <pc:sldMkLst>
          <pc:docMk/>
          <pc:sldMk cId="2435269751" sldId="271"/>
        </pc:sldMkLst>
        <pc:spChg chg="mod">
          <ac:chgData name="Mahmoud Elharouni" userId="36ccf382a5eadbd7" providerId="LiveId" clId="{14E23FF3-BB32-43EA-8FA9-9D6782BE13FF}" dt="2025-12-29T09:33:37.524" v="223" actId="20577"/>
          <ac:spMkLst>
            <pc:docMk/>
            <pc:sldMk cId="2435269751" sldId="271"/>
            <ac:spMk id="2" creationId="{43AECDDE-D180-B128-A2F9-B163AA29510A}"/>
          </ac:spMkLst>
        </pc:spChg>
        <pc:spChg chg="del mod">
          <ac:chgData name="Mahmoud Elharouni" userId="36ccf382a5eadbd7" providerId="LiveId" clId="{14E23FF3-BB32-43EA-8FA9-9D6782BE13FF}" dt="2025-12-29T09:35:32.781" v="237"/>
          <ac:spMkLst>
            <pc:docMk/>
            <pc:sldMk cId="2435269751" sldId="271"/>
            <ac:spMk id="3" creationId="{2790007B-87C2-AF6D-BC00-9A797DB1A9F4}"/>
          </ac:spMkLst>
        </pc:spChg>
        <pc:spChg chg="del">
          <ac:chgData name="Mahmoud Elharouni" userId="36ccf382a5eadbd7" providerId="LiveId" clId="{14E23FF3-BB32-43EA-8FA9-9D6782BE13FF}" dt="2025-12-29T09:35:34.424" v="238" actId="478"/>
          <ac:spMkLst>
            <pc:docMk/>
            <pc:sldMk cId="2435269751" sldId="271"/>
            <ac:spMk id="5" creationId="{3FC96991-EED4-F024-F883-3728F0D7B97F}"/>
          </ac:spMkLst>
        </pc:spChg>
        <pc:spChg chg="del">
          <ac:chgData name="Mahmoud Elharouni" userId="36ccf382a5eadbd7" providerId="LiveId" clId="{14E23FF3-BB32-43EA-8FA9-9D6782BE13FF}" dt="2025-12-29T09:35:32.771" v="235" actId="478"/>
          <ac:spMkLst>
            <pc:docMk/>
            <pc:sldMk cId="2435269751" sldId="271"/>
            <ac:spMk id="6" creationId="{D526E382-52B9-E124-6B43-150346FD6342}"/>
          </ac:spMkLst>
        </pc:spChg>
        <pc:spChg chg="mod">
          <ac:chgData name="Mahmoud Elharouni" userId="36ccf382a5eadbd7" providerId="LiveId" clId="{14E23FF3-BB32-43EA-8FA9-9D6782BE13FF}" dt="2025-12-29T09:35:29.944" v="234" actId="1076"/>
          <ac:spMkLst>
            <pc:docMk/>
            <pc:sldMk cId="2435269751" sldId="271"/>
            <ac:spMk id="7" creationId="{AD19E43C-6198-4E65-D09E-F51030B09F07}"/>
          </ac:spMkLst>
        </pc:spChg>
        <pc:spChg chg="del">
          <ac:chgData name="Mahmoud Elharouni" userId="36ccf382a5eadbd7" providerId="LiveId" clId="{14E23FF3-BB32-43EA-8FA9-9D6782BE13FF}" dt="2025-12-29T09:35:43.431" v="240" actId="478"/>
          <ac:spMkLst>
            <pc:docMk/>
            <pc:sldMk cId="2435269751" sldId="271"/>
            <ac:spMk id="11" creationId="{526D96ED-058F-5840-7A30-69FC3398BA76}"/>
          </ac:spMkLst>
        </pc:spChg>
        <pc:spChg chg="add mod">
          <ac:chgData name="Mahmoud Elharouni" userId="36ccf382a5eadbd7" providerId="LiveId" clId="{14E23FF3-BB32-43EA-8FA9-9D6782BE13FF}" dt="2025-12-29T09:35:39.178" v="239" actId="1076"/>
          <ac:spMkLst>
            <pc:docMk/>
            <pc:sldMk cId="2435269751" sldId="271"/>
            <ac:spMk id="12" creationId="{3CD5EDD9-4CED-8914-75B8-B56424FF66C2}"/>
          </ac:spMkLst>
        </pc:spChg>
        <pc:spChg chg="add mod">
          <ac:chgData name="Mahmoud Elharouni" userId="36ccf382a5eadbd7" providerId="LiveId" clId="{14E23FF3-BB32-43EA-8FA9-9D6782BE13FF}" dt="2025-12-29T09:38:00.581" v="266" actId="113"/>
          <ac:spMkLst>
            <pc:docMk/>
            <pc:sldMk cId="2435269751" sldId="271"/>
            <ac:spMk id="13" creationId="{6A99F4A0-74AB-1D9F-0463-AE617B9A054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510CE-E738-4F11-8EBF-F7F21660A32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257E2A8-2F27-43BD-82AF-6883438249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• Game Engine: Unity</a:t>
          </a:r>
        </a:p>
      </dgm:t>
    </dgm:pt>
    <dgm:pt modelId="{87F8FAD8-90E4-437D-9FFE-C93EEE0ED418}" type="parTrans" cxnId="{3F38EC89-2D04-46E1-BDF0-2C164CFB468D}">
      <dgm:prSet/>
      <dgm:spPr/>
      <dgm:t>
        <a:bodyPr/>
        <a:lstStyle/>
        <a:p>
          <a:endParaRPr lang="en-US"/>
        </a:p>
      </dgm:t>
    </dgm:pt>
    <dgm:pt modelId="{80FC0155-F5EF-4191-800F-90123C0B19AD}" type="sibTrans" cxnId="{3F38EC89-2D04-46E1-BDF0-2C164CFB468D}">
      <dgm:prSet/>
      <dgm:spPr/>
      <dgm:t>
        <a:bodyPr/>
        <a:lstStyle/>
        <a:p>
          <a:endParaRPr lang="en-US"/>
        </a:p>
      </dgm:t>
    </dgm:pt>
    <dgm:pt modelId="{3CCFC28C-2916-4BC0-ADDA-B0AE96EC9E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/>
            <a:t>• </a:t>
          </a:r>
          <a:r>
            <a:rPr lang="en-US" sz="2000" dirty="0"/>
            <a:t>Language: C#</a:t>
          </a:r>
          <a:r>
            <a:rPr lang="en-US" sz="1500" dirty="0"/>
            <a:t>.</a:t>
          </a:r>
        </a:p>
      </dgm:t>
    </dgm:pt>
    <dgm:pt modelId="{F6754D4A-078B-4D4E-A28B-360C38C8E8AC}" type="parTrans" cxnId="{352033B5-4C9A-482B-A92A-61F858CC8CAE}">
      <dgm:prSet/>
      <dgm:spPr/>
      <dgm:t>
        <a:bodyPr/>
        <a:lstStyle/>
        <a:p>
          <a:endParaRPr lang="en-US"/>
        </a:p>
      </dgm:t>
    </dgm:pt>
    <dgm:pt modelId="{ECD86C7D-37D1-4698-8522-40D3127A0845}" type="sibTrans" cxnId="{352033B5-4C9A-482B-A92A-61F858CC8CAE}">
      <dgm:prSet/>
      <dgm:spPr/>
      <dgm:t>
        <a:bodyPr/>
        <a:lstStyle/>
        <a:p>
          <a:endParaRPr lang="en-US"/>
        </a:p>
      </dgm:t>
    </dgm:pt>
    <dgm:pt modelId="{4A305041-45DD-45FB-B3E6-59CCA90B3E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• </a:t>
          </a:r>
          <a:r>
            <a:rPr lang="en-US" sz="2000" dirty="0"/>
            <a:t>IDE: Visual Studio.</a:t>
          </a:r>
        </a:p>
      </dgm:t>
    </dgm:pt>
    <dgm:pt modelId="{93630ECC-C001-478F-85D9-8D61F18CBEA6}" type="parTrans" cxnId="{A7943651-8BD7-4F73-9419-21B268CC7841}">
      <dgm:prSet/>
      <dgm:spPr/>
      <dgm:t>
        <a:bodyPr/>
        <a:lstStyle/>
        <a:p>
          <a:endParaRPr lang="en-US"/>
        </a:p>
      </dgm:t>
    </dgm:pt>
    <dgm:pt modelId="{10A52985-3FCF-475B-BE83-2A20704A1457}" type="sibTrans" cxnId="{A7943651-8BD7-4F73-9419-21B268CC7841}">
      <dgm:prSet/>
      <dgm:spPr/>
      <dgm:t>
        <a:bodyPr/>
        <a:lstStyle/>
        <a:p>
          <a:endParaRPr lang="en-US"/>
        </a:p>
      </dgm:t>
    </dgm:pt>
    <dgm:pt modelId="{028EDDEE-839B-4291-ABEC-0B9F8F979C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• </a:t>
          </a:r>
          <a:r>
            <a:rPr lang="en-US" sz="2000" dirty="0"/>
            <a:t>Version Control: Git / GitHub</a:t>
          </a:r>
          <a:r>
            <a:rPr lang="en-US" sz="1600" dirty="0"/>
            <a:t>.</a:t>
          </a:r>
        </a:p>
      </dgm:t>
    </dgm:pt>
    <dgm:pt modelId="{06DDE339-ACE4-4CE8-B1CB-5AABE77646BB}" type="parTrans" cxnId="{DF7D69D5-CFF2-4C4B-9577-77B1FF874C6E}">
      <dgm:prSet/>
      <dgm:spPr/>
      <dgm:t>
        <a:bodyPr/>
        <a:lstStyle/>
        <a:p>
          <a:endParaRPr lang="en-US"/>
        </a:p>
      </dgm:t>
    </dgm:pt>
    <dgm:pt modelId="{7AEA5ADD-9868-46D7-BFFF-CD88A2D29868}" type="sibTrans" cxnId="{DF7D69D5-CFF2-4C4B-9577-77B1FF874C6E}">
      <dgm:prSet/>
      <dgm:spPr/>
      <dgm:t>
        <a:bodyPr/>
        <a:lstStyle/>
        <a:p>
          <a:endParaRPr lang="en-US"/>
        </a:p>
      </dgm:t>
    </dgm:pt>
    <dgm:pt modelId="{B70C86BC-21C2-4900-AB3C-B3EDF11435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•</a:t>
          </a:r>
          <a:r>
            <a:rPr lang="en-US" sz="1700" b="1" dirty="0"/>
            <a:t>Assets: </a:t>
          </a:r>
          <a:endParaRPr lang="en-US" sz="2000" dirty="0"/>
        </a:p>
      </dgm:t>
    </dgm:pt>
    <dgm:pt modelId="{0416A98A-D4F0-4BC3-A3C4-583C8B858D84}" type="parTrans" cxnId="{3E51B121-5C58-40C9-B62A-9C42C38A86C9}">
      <dgm:prSet/>
      <dgm:spPr/>
      <dgm:t>
        <a:bodyPr/>
        <a:lstStyle/>
        <a:p>
          <a:endParaRPr lang="en-US"/>
        </a:p>
      </dgm:t>
    </dgm:pt>
    <dgm:pt modelId="{EC311D15-F0FE-4944-A18E-71538E579E6F}" type="sibTrans" cxnId="{3E51B121-5C58-40C9-B62A-9C42C38A86C9}">
      <dgm:prSet/>
      <dgm:spPr/>
      <dgm:t>
        <a:bodyPr/>
        <a:lstStyle/>
        <a:p>
          <a:endParaRPr lang="en-US"/>
        </a:p>
      </dgm:t>
    </dgm:pt>
    <dgm:pt modelId="{D76A5BAD-AD38-40DA-987F-D9FCAD4C86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AUDIO</a:t>
          </a:r>
        </a:p>
      </dgm:t>
    </dgm:pt>
    <dgm:pt modelId="{35AE860D-3C23-427B-BEA4-EB2F527EEE65}" type="parTrans" cxnId="{4BA89957-FAE7-4AB7-9FA2-1D066E6751E8}">
      <dgm:prSet/>
      <dgm:spPr/>
      <dgm:t>
        <a:bodyPr/>
        <a:lstStyle/>
        <a:p>
          <a:endParaRPr lang="en-US"/>
        </a:p>
      </dgm:t>
    </dgm:pt>
    <dgm:pt modelId="{6DEF90AD-A287-422E-B639-397AA045FF78}" type="sibTrans" cxnId="{4BA89957-FAE7-4AB7-9FA2-1D066E6751E8}">
      <dgm:prSet/>
      <dgm:spPr/>
      <dgm:t>
        <a:bodyPr/>
        <a:lstStyle/>
        <a:p>
          <a:endParaRPr lang="en-US"/>
        </a:p>
      </dgm:t>
    </dgm:pt>
    <dgm:pt modelId="{149F076F-D159-4A90-8E97-2BAC096FB200}" type="pres">
      <dgm:prSet presAssocID="{D99510CE-E738-4F11-8EBF-F7F21660A324}" presName="root" presStyleCnt="0">
        <dgm:presLayoutVars>
          <dgm:dir/>
          <dgm:resizeHandles val="exact"/>
        </dgm:presLayoutVars>
      </dgm:prSet>
      <dgm:spPr/>
    </dgm:pt>
    <dgm:pt modelId="{5CD6DC8F-BF56-45E8-A7B0-C0B6FCE7D757}" type="pres">
      <dgm:prSet presAssocID="{B257E2A8-2F27-43BD-82AF-68834382495C}" presName="compNode" presStyleCnt="0"/>
      <dgm:spPr/>
    </dgm:pt>
    <dgm:pt modelId="{F1E28A4D-F439-4390-8FAC-ABC87BB86FA4}" type="pres">
      <dgm:prSet presAssocID="{B257E2A8-2F27-43BD-82AF-68834382495C}" presName="iconRect" presStyleLbl="node1" presStyleIdx="0" presStyleCnt="6" custLinFactNeighborX="12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B4650454-0268-4E04-9A45-53E26E47FB9C}" type="pres">
      <dgm:prSet presAssocID="{B257E2A8-2F27-43BD-82AF-68834382495C}" presName="spaceRect" presStyleCnt="0"/>
      <dgm:spPr/>
    </dgm:pt>
    <dgm:pt modelId="{D4459387-2454-4297-B00E-33D699B54C66}" type="pres">
      <dgm:prSet presAssocID="{B257E2A8-2F27-43BD-82AF-68834382495C}" presName="textRect" presStyleLbl="revTx" presStyleIdx="0" presStyleCnt="6">
        <dgm:presLayoutVars>
          <dgm:chMax val="1"/>
          <dgm:chPref val="1"/>
        </dgm:presLayoutVars>
      </dgm:prSet>
      <dgm:spPr/>
    </dgm:pt>
    <dgm:pt modelId="{FDDFD91D-74B2-4FCB-9169-7DD13F4B8C9A}" type="pres">
      <dgm:prSet presAssocID="{80FC0155-F5EF-4191-800F-90123C0B19AD}" presName="sibTrans" presStyleCnt="0"/>
      <dgm:spPr/>
    </dgm:pt>
    <dgm:pt modelId="{B1DF395D-1B67-453A-A62B-5D27FDD5C0A0}" type="pres">
      <dgm:prSet presAssocID="{3CCFC28C-2916-4BC0-ADDA-B0AE96EC9EBF}" presName="compNode" presStyleCnt="0"/>
      <dgm:spPr/>
    </dgm:pt>
    <dgm:pt modelId="{47B3CAA3-C414-42AB-B8D5-51C907D61E03}" type="pres">
      <dgm:prSet presAssocID="{3CCFC28C-2916-4BC0-ADDA-B0AE96EC9E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100767C-0C91-44A7-A973-090FE61FFB18}" type="pres">
      <dgm:prSet presAssocID="{3CCFC28C-2916-4BC0-ADDA-B0AE96EC9EBF}" presName="spaceRect" presStyleCnt="0"/>
      <dgm:spPr/>
    </dgm:pt>
    <dgm:pt modelId="{C984AD91-753F-4D60-9387-9A2D75A5BAB3}" type="pres">
      <dgm:prSet presAssocID="{3CCFC28C-2916-4BC0-ADDA-B0AE96EC9EBF}" presName="textRect" presStyleLbl="revTx" presStyleIdx="1" presStyleCnt="6">
        <dgm:presLayoutVars>
          <dgm:chMax val="1"/>
          <dgm:chPref val="1"/>
        </dgm:presLayoutVars>
      </dgm:prSet>
      <dgm:spPr/>
    </dgm:pt>
    <dgm:pt modelId="{A80E0F13-51BB-4A6B-AF7B-A0BC72C254BD}" type="pres">
      <dgm:prSet presAssocID="{ECD86C7D-37D1-4698-8522-40D3127A0845}" presName="sibTrans" presStyleCnt="0"/>
      <dgm:spPr/>
    </dgm:pt>
    <dgm:pt modelId="{235E27E0-9D13-41A5-906C-100D3E560605}" type="pres">
      <dgm:prSet presAssocID="{4A305041-45DD-45FB-B3E6-59CCA90B3E8B}" presName="compNode" presStyleCnt="0"/>
      <dgm:spPr/>
    </dgm:pt>
    <dgm:pt modelId="{D4BB54BE-6045-4F21-84EA-110D596FD818}" type="pres">
      <dgm:prSet presAssocID="{4A305041-45DD-45FB-B3E6-59CCA90B3E8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657520DD-0E89-4B3F-8D5C-9F8235468D28}" type="pres">
      <dgm:prSet presAssocID="{4A305041-45DD-45FB-B3E6-59CCA90B3E8B}" presName="spaceRect" presStyleCnt="0"/>
      <dgm:spPr/>
    </dgm:pt>
    <dgm:pt modelId="{4AA95A34-E587-43A0-AD7A-D9C07236AA70}" type="pres">
      <dgm:prSet presAssocID="{4A305041-45DD-45FB-B3E6-59CCA90B3E8B}" presName="textRect" presStyleLbl="revTx" presStyleIdx="2" presStyleCnt="6">
        <dgm:presLayoutVars>
          <dgm:chMax val="1"/>
          <dgm:chPref val="1"/>
        </dgm:presLayoutVars>
      </dgm:prSet>
      <dgm:spPr/>
    </dgm:pt>
    <dgm:pt modelId="{D227E96D-DD27-4B76-98BC-462E5B03C2C8}" type="pres">
      <dgm:prSet presAssocID="{10A52985-3FCF-475B-BE83-2A20704A1457}" presName="sibTrans" presStyleCnt="0"/>
      <dgm:spPr/>
    </dgm:pt>
    <dgm:pt modelId="{C66355F7-33D8-4E73-94E9-107B42779B17}" type="pres">
      <dgm:prSet presAssocID="{028EDDEE-839B-4291-ABEC-0B9F8F979C8F}" presName="compNode" presStyleCnt="0"/>
      <dgm:spPr/>
    </dgm:pt>
    <dgm:pt modelId="{9FAE2BED-42A2-46BC-92D5-04ED15BF00FA}" type="pres">
      <dgm:prSet presAssocID="{028EDDEE-839B-4291-ABEC-0B9F8F979C8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7289BE67-1AB2-49EE-AA02-1D54F8DD6A1F}" type="pres">
      <dgm:prSet presAssocID="{028EDDEE-839B-4291-ABEC-0B9F8F979C8F}" presName="spaceRect" presStyleCnt="0"/>
      <dgm:spPr/>
    </dgm:pt>
    <dgm:pt modelId="{41F345CC-04CA-495C-BF90-F1B5F6873B06}" type="pres">
      <dgm:prSet presAssocID="{028EDDEE-839B-4291-ABEC-0B9F8F979C8F}" presName="textRect" presStyleLbl="revTx" presStyleIdx="3" presStyleCnt="6">
        <dgm:presLayoutVars>
          <dgm:chMax val="1"/>
          <dgm:chPref val="1"/>
        </dgm:presLayoutVars>
      </dgm:prSet>
      <dgm:spPr/>
    </dgm:pt>
    <dgm:pt modelId="{4E2CAC66-E4F3-4874-8A90-6D170CC97CD5}" type="pres">
      <dgm:prSet presAssocID="{7AEA5ADD-9868-46D7-BFFF-CD88A2D29868}" presName="sibTrans" presStyleCnt="0"/>
      <dgm:spPr/>
    </dgm:pt>
    <dgm:pt modelId="{27F86D9F-72C8-45A1-AAD4-F41BA0DA259F}" type="pres">
      <dgm:prSet presAssocID="{B70C86BC-21C2-4900-AB3C-B3EDF1143589}" presName="compNode" presStyleCnt="0"/>
      <dgm:spPr/>
    </dgm:pt>
    <dgm:pt modelId="{FFE13701-D9F3-4E32-A114-F1C147CAF3B7}" type="pres">
      <dgm:prSet presAssocID="{B70C86BC-21C2-4900-AB3C-B3EDF1143589}" presName="iconRect" presStyleLbl="node1" presStyleIdx="4" presStyleCnt="6" custLinFactNeighborX="-1832" custLinFactNeighborY="1127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 bars"/>
        </a:ext>
      </dgm:extLst>
    </dgm:pt>
    <dgm:pt modelId="{F023552F-454A-49FC-BCE1-C0CA1EF7ACE2}" type="pres">
      <dgm:prSet presAssocID="{B70C86BC-21C2-4900-AB3C-B3EDF1143589}" presName="spaceRect" presStyleCnt="0"/>
      <dgm:spPr/>
    </dgm:pt>
    <dgm:pt modelId="{7A4C3F43-E91B-4EDF-BE1D-96B01E46617D}" type="pres">
      <dgm:prSet presAssocID="{B70C86BC-21C2-4900-AB3C-B3EDF1143589}" presName="textRect" presStyleLbl="revTx" presStyleIdx="4" presStyleCnt="6">
        <dgm:presLayoutVars>
          <dgm:chMax val="1"/>
          <dgm:chPref val="1"/>
        </dgm:presLayoutVars>
      </dgm:prSet>
      <dgm:spPr/>
    </dgm:pt>
    <dgm:pt modelId="{125851B4-F4C8-4CC4-9916-10178722CB92}" type="pres">
      <dgm:prSet presAssocID="{EC311D15-F0FE-4944-A18E-71538E579E6F}" presName="sibTrans" presStyleCnt="0"/>
      <dgm:spPr/>
    </dgm:pt>
    <dgm:pt modelId="{D52E4F5B-5B1D-40EA-8A8D-9526793CE719}" type="pres">
      <dgm:prSet presAssocID="{D76A5BAD-AD38-40DA-987F-D9FCAD4C8681}" presName="compNode" presStyleCnt="0"/>
      <dgm:spPr/>
    </dgm:pt>
    <dgm:pt modelId="{EFF9DEBD-62C1-413E-8BDA-3CF0A61D208D}" type="pres">
      <dgm:prSet presAssocID="{D76A5BAD-AD38-40DA-987F-D9FCAD4C868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52D4033-B461-4346-B638-D7776A46BF4D}" type="pres">
      <dgm:prSet presAssocID="{D76A5BAD-AD38-40DA-987F-D9FCAD4C8681}" presName="spaceRect" presStyleCnt="0"/>
      <dgm:spPr/>
    </dgm:pt>
    <dgm:pt modelId="{073C06AC-8C81-4187-899D-01BE83B0D4FD}" type="pres">
      <dgm:prSet presAssocID="{D76A5BAD-AD38-40DA-987F-D9FCAD4C868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E51B121-5C58-40C9-B62A-9C42C38A86C9}" srcId="{D99510CE-E738-4F11-8EBF-F7F21660A324}" destId="{B70C86BC-21C2-4900-AB3C-B3EDF1143589}" srcOrd="4" destOrd="0" parTransId="{0416A98A-D4F0-4BC3-A3C4-583C8B858D84}" sibTransId="{EC311D15-F0FE-4944-A18E-71538E579E6F}"/>
    <dgm:cxn modelId="{11B2DB27-FC2D-4D71-8B05-DA05580A10F6}" type="presOf" srcId="{028EDDEE-839B-4291-ABEC-0B9F8F979C8F}" destId="{41F345CC-04CA-495C-BF90-F1B5F6873B06}" srcOrd="0" destOrd="0" presId="urn:microsoft.com/office/officeart/2018/2/layout/IconLabelList"/>
    <dgm:cxn modelId="{1FC3182E-4BFC-448C-8A39-080C35A0E89E}" type="presOf" srcId="{D76A5BAD-AD38-40DA-987F-D9FCAD4C8681}" destId="{073C06AC-8C81-4187-899D-01BE83B0D4FD}" srcOrd="0" destOrd="0" presId="urn:microsoft.com/office/officeart/2018/2/layout/IconLabelList"/>
    <dgm:cxn modelId="{D9C4D15D-C947-4A71-86E2-5352CD93F271}" type="presOf" srcId="{B257E2A8-2F27-43BD-82AF-68834382495C}" destId="{D4459387-2454-4297-B00E-33D699B54C66}" srcOrd="0" destOrd="0" presId="urn:microsoft.com/office/officeart/2018/2/layout/IconLabelList"/>
    <dgm:cxn modelId="{A7943651-8BD7-4F73-9419-21B268CC7841}" srcId="{D99510CE-E738-4F11-8EBF-F7F21660A324}" destId="{4A305041-45DD-45FB-B3E6-59CCA90B3E8B}" srcOrd="2" destOrd="0" parTransId="{93630ECC-C001-478F-85D9-8D61F18CBEA6}" sibTransId="{10A52985-3FCF-475B-BE83-2A20704A1457}"/>
    <dgm:cxn modelId="{442C9B51-3D14-420B-A426-93750F9ACA9F}" type="presOf" srcId="{4A305041-45DD-45FB-B3E6-59CCA90B3E8B}" destId="{4AA95A34-E587-43A0-AD7A-D9C07236AA70}" srcOrd="0" destOrd="0" presId="urn:microsoft.com/office/officeart/2018/2/layout/IconLabelList"/>
    <dgm:cxn modelId="{4BA89957-FAE7-4AB7-9FA2-1D066E6751E8}" srcId="{D99510CE-E738-4F11-8EBF-F7F21660A324}" destId="{D76A5BAD-AD38-40DA-987F-D9FCAD4C8681}" srcOrd="5" destOrd="0" parTransId="{35AE860D-3C23-427B-BEA4-EB2F527EEE65}" sibTransId="{6DEF90AD-A287-422E-B639-397AA045FF78}"/>
    <dgm:cxn modelId="{3F38EC89-2D04-46E1-BDF0-2C164CFB468D}" srcId="{D99510CE-E738-4F11-8EBF-F7F21660A324}" destId="{B257E2A8-2F27-43BD-82AF-68834382495C}" srcOrd="0" destOrd="0" parTransId="{87F8FAD8-90E4-437D-9FFE-C93EEE0ED418}" sibTransId="{80FC0155-F5EF-4191-800F-90123C0B19AD}"/>
    <dgm:cxn modelId="{352033B5-4C9A-482B-A92A-61F858CC8CAE}" srcId="{D99510CE-E738-4F11-8EBF-F7F21660A324}" destId="{3CCFC28C-2916-4BC0-ADDA-B0AE96EC9EBF}" srcOrd="1" destOrd="0" parTransId="{F6754D4A-078B-4D4E-A28B-360C38C8E8AC}" sibTransId="{ECD86C7D-37D1-4698-8522-40D3127A0845}"/>
    <dgm:cxn modelId="{1CF412C6-68A1-4A92-AED2-2547523FF6B3}" type="presOf" srcId="{D99510CE-E738-4F11-8EBF-F7F21660A324}" destId="{149F076F-D159-4A90-8E97-2BAC096FB200}" srcOrd="0" destOrd="0" presId="urn:microsoft.com/office/officeart/2018/2/layout/IconLabelList"/>
    <dgm:cxn modelId="{B311A8C9-6987-4E72-9547-4CF1598D7CEB}" type="presOf" srcId="{B70C86BC-21C2-4900-AB3C-B3EDF1143589}" destId="{7A4C3F43-E91B-4EDF-BE1D-96B01E46617D}" srcOrd="0" destOrd="0" presId="urn:microsoft.com/office/officeart/2018/2/layout/IconLabelList"/>
    <dgm:cxn modelId="{DF7D69D5-CFF2-4C4B-9577-77B1FF874C6E}" srcId="{D99510CE-E738-4F11-8EBF-F7F21660A324}" destId="{028EDDEE-839B-4291-ABEC-0B9F8F979C8F}" srcOrd="3" destOrd="0" parTransId="{06DDE339-ACE4-4CE8-B1CB-5AABE77646BB}" sibTransId="{7AEA5ADD-9868-46D7-BFFF-CD88A2D29868}"/>
    <dgm:cxn modelId="{59531CDB-C058-4859-9683-34BA4358FCF8}" type="presOf" srcId="{3CCFC28C-2916-4BC0-ADDA-B0AE96EC9EBF}" destId="{C984AD91-753F-4D60-9387-9A2D75A5BAB3}" srcOrd="0" destOrd="0" presId="urn:microsoft.com/office/officeart/2018/2/layout/IconLabelList"/>
    <dgm:cxn modelId="{DC288371-424E-4C36-8839-B5057E0B656B}" type="presParOf" srcId="{149F076F-D159-4A90-8E97-2BAC096FB200}" destId="{5CD6DC8F-BF56-45E8-A7B0-C0B6FCE7D757}" srcOrd="0" destOrd="0" presId="urn:microsoft.com/office/officeart/2018/2/layout/IconLabelList"/>
    <dgm:cxn modelId="{D2800EA8-1E1A-4550-A2AC-2253F5E69619}" type="presParOf" srcId="{5CD6DC8F-BF56-45E8-A7B0-C0B6FCE7D757}" destId="{F1E28A4D-F439-4390-8FAC-ABC87BB86FA4}" srcOrd="0" destOrd="0" presId="urn:microsoft.com/office/officeart/2018/2/layout/IconLabelList"/>
    <dgm:cxn modelId="{2590A26E-690F-4736-B06C-1DD17E2C96C5}" type="presParOf" srcId="{5CD6DC8F-BF56-45E8-A7B0-C0B6FCE7D757}" destId="{B4650454-0268-4E04-9A45-53E26E47FB9C}" srcOrd="1" destOrd="0" presId="urn:microsoft.com/office/officeart/2018/2/layout/IconLabelList"/>
    <dgm:cxn modelId="{95E0DE70-6115-4B2B-8889-CDB0422E360F}" type="presParOf" srcId="{5CD6DC8F-BF56-45E8-A7B0-C0B6FCE7D757}" destId="{D4459387-2454-4297-B00E-33D699B54C66}" srcOrd="2" destOrd="0" presId="urn:microsoft.com/office/officeart/2018/2/layout/IconLabelList"/>
    <dgm:cxn modelId="{5FBB1471-3844-4CD5-A810-E14F5FACF06B}" type="presParOf" srcId="{149F076F-D159-4A90-8E97-2BAC096FB200}" destId="{FDDFD91D-74B2-4FCB-9169-7DD13F4B8C9A}" srcOrd="1" destOrd="0" presId="urn:microsoft.com/office/officeart/2018/2/layout/IconLabelList"/>
    <dgm:cxn modelId="{335818D0-8A44-4D55-9220-B5176D1BA408}" type="presParOf" srcId="{149F076F-D159-4A90-8E97-2BAC096FB200}" destId="{B1DF395D-1B67-453A-A62B-5D27FDD5C0A0}" srcOrd="2" destOrd="0" presId="urn:microsoft.com/office/officeart/2018/2/layout/IconLabelList"/>
    <dgm:cxn modelId="{9B82066D-4D8E-4AD0-9A32-16ADC1CBD2DE}" type="presParOf" srcId="{B1DF395D-1B67-453A-A62B-5D27FDD5C0A0}" destId="{47B3CAA3-C414-42AB-B8D5-51C907D61E03}" srcOrd="0" destOrd="0" presId="urn:microsoft.com/office/officeart/2018/2/layout/IconLabelList"/>
    <dgm:cxn modelId="{63460FE9-5ED9-4484-8A01-0659F00D728A}" type="presParOf" srcId="{B1DF395D-1B67-453A-A62B-5D27FDD5C0A0}" destId="{1100767C-0C91-44A7-A973-090FE61FFB18}" srcOrd="1" destOrd="0" presId="urn:microsoft.com/office/officeart/2018/2/layout/IconLabelList"/>
    <dgm:cxn modelId="{F3552609-1F42-4484-AAAA-FF0964B2B664}" type="presParOf" srcId="{B1DF395D-1B67-453A-A62B-5D27FDD5C0A0}" destId="{C984AD91-753F-4D60-9387-9A2D75A5BAB3}" srcOrd="2" destOrd="0" presId="urn:microsoft.com/office/officeart/2018/2/layout/IconLabelList"/>
    <dgm:cxn modelId="{762D472A-F86D-41A8-982F-B76208630034}" type="presParOf" srcId="{149F076F-D159-4A90-8E97-2BAC096FB200}" destId="{A80E0F13-51BB-4A6B-AF7B-A0BC72C254BD}" srcOrd="3" destOrd="0" presId="urn:microsoft.com/office/officeart/2018/2/layout/IconLabelList"/>
    <dgm:cxn modelId="{E56AB9F7-8030-42B6-880C-E5C61D291A61}" type="presParOf" srcId="{149F076F-D159-4A90-8E97-2BAC096FB200}" destId="{235E27E0-9D13-41A5-906C-100D3E560605}" srcOrd="4" destOrd="0" presId="urn:microsoft.com/office/officeart/2018/2/layout/IconLabelList"/>
    <dgm:cxn modelId="{84727B5B-B296-4EB7-AB61-91148D6C60DB}" type="presParOf" srcId="{235E27E0-9D13-41A5-906C-100D3E560605}" destId="{D4BB54BE-6045-4F21-84EA-110D596FD818}" srcOrd="0" destOrd="0" presId="urn:microsoft.com/office/officeart/2018/2/layout/IconLabelList"/>
    <dgm:cxn modelId="{5B6DC7AE-9861-46D0-856B-D04A75F9DE70}" type="presParOf" srcId="{235E27E0-9D13-41A5-906C-100D3E560605}" destId="{657520DD-0E89-4B3F-8D5C-9F8235468D28}" srcOrd="1" destOrd="0" presId="urn:microsoft.com/office/officeart/2018/2/layout/IconLabelList"/>
    <dgm:cxn modelId="{2346A2C3-7FB2-445D-B37A-F1BC5EE5964B}" type="presParOf" srcId="{235E27E0-9D13-41A5-906C-100D3E560605}" destId="{4AA95A34-E587-43A0-AD7A-D9C07236AA70}" srcOrd="2" destOrd="0" presId="urn:microsoft.com/office/officeart/2018/2/layout/IconLabelList"/>
    <dgm:cxn modelId="{2739F116-4ADB-494D-8FD9-1F9A1E8F1A9C}" type="presParOf" srcId="{149F076F-D159-4A90-8E97-2BAC096FB200}" destId="{D227E96D-DD27-4B76-98BC-462E5B03C2C8}" srcOrd="5" destOrd="0" presId="urn:microsoft.com/office/officeart/2018/2/layout/IconLabelList"/>
    <dgm:cxn modelId="{05B6F818-447B-4C78-8E2A-D5DDFEDC247D}" type="presParOf" srcId="{149F076F-D159-4A90-8E97-2BAC096FB200}" destId="{C66355F7-33D8-4E73-94E9-107B42779B17}" srcOrd="6" destOrd="0" presId="urn:microsoft.com/office/officeart/2018/2/layout/IconLabelList"/>
    <dgm:cxn modelId="{FB508B4A-A4D2-4FBA-A422-875F20090365}" type="presParOf" srcId="{C66355F7-33D8-4E73-94E9-107B42779B17}" destId="{9FAE2BED-42A2-46BC-92D5-04ED15BF00FA}" srcOrd="0" destOrd="0" presId="urn:microsoft.com/office/officeart/2018/2/layout/IconLabelList"/>
    <dgm:cxn modelId="{AD9064FD-1937-4D02-A53E-223C6939D68E}" type="presParOf" srcId="{C66355F7-33D8-4E73-94E9-107B42779B17}" destId="{7289BE67-1AB2-49EE-AA02-1D54F8DD6A1F}" srcOrd="1" destOrd="0" presId="urn:microsoft.com/office/officeart/2018/2/layout/IconLabelList"/>
    <dgm:cxn modelId="{25601895-ECDA-404B-9593-712CC28CC40B}" type="presParOf" srcId="{C66355F7-33D8-4E73-94E9-107B42779B17}" destId="{41F345CC-04CA-495C-BF90-F1B5F6873B06}" srcOrd="2" destOrd="0" presId="urn:microsoft.com/office/officeart/2018/2/layout/IconLabelList"/>
    <dgm:cxn modelId="{F429795C-6E12-452F-A5BF-EE9F8922C995}" type="presParOf" srcId="{149F076F-D159-4A90-8E97-2BAC096FB200}" destId="{4E2CAC66-E4F3-4874-8A90-6D170CC97CD5}" srcOrd="7" destOrd="0" presId="urn:microsoft.com/office/officeart/2018/2/layout/IconLabelList"/>
    <dgm:cxn modelId="{AC000176-19EE-482E-B6FC-016755E9CC80}" type="presParOf" srcId="{149F076F-D159-4A90-8E97-2BAC096FB200}" destId="{27F86D9F-72C8-45A1-AAD4-F41BA0DA259F}" srcOrd="8" destOrd="0" presId="urn:microsoft.com/office/officeart/2018/2/layout/IconLabelList"/>
    <dgm:cxn modelId="{D112E3B2-E427-4745-9CC5-D3205BAD0571}" type="presParOf" srcId="{27F86D9F-72C8-45A1-AAD4-F41BA0DA259F}" destId="{FFE13701-D9F3-4E32-A114-F1C147CAF3B7}" srcOrd="0" destOrd="0" presId="urn:microsoft.com/office/officeart/2018/2/layout/IconLabelList"/>
    <dgm:cxn modelId="{08E6F2FB-EFC6-43A3-B341-52D3190D8F5B}" type="presParOf" srcId="{27F86D9F-72C8-45A1-AAD4-F41BA0DA259F}" destId="{F023552F-454A-49FC-BCE1-C0CA1EF7ACE2}" srcOrd="1" destOrd="0" presId="urn:microsoft.com/office/officeart/2018/2/layout/IconLabelList"/>
    <dgm:cxn modelId="{BF67ED9E-5C37-4DBE-B6E0-CB3EDA25126C}" type="presParOf" srcId="{27F86D9F-72C8-45A1-AAD4-F41BA0DA259F}" destId="{7A4C3F43-E91B-4EDF-BE1D-96B01E46617D}" srcOrd="2" destOrd="0" presId="urn:microsoft.com/office/officeart/2018/2/layout/IconLabelList"/>
    <dgm:cxn modelId="{110E3745-C8B0-4FB1-AE7C-B441B77042E9}" type="presParOf" srcId="{149F076F-D159-4A90-8E97-2BAC096FB200}" destId="{125851B4-F4C8-4CC4-9916-10178722CB92}" srcOrd="9" destOrd="0" presId="urn:microsoft.com/office/officeart/2018/2/layout/IconLabelList"/>
    <dgm:cxn modelId="{D4C76A39-E486-4836-8699-0AD6E253C0CB}" type="presParOf" srcId="{149F076F-D159-4A90-8E97-2BAC096FB200}" destId="{D52E4F5B-5B1D-40EA-8A8D-9526793CE719}" srcOrd="10" destOrd="0" presId="urn:microsoft.com/office/officeart/2018/2/layout/IconLabelList"/>
    <dgm:cxn modelId="{C68BF1E6-3C9D-460C-9F73-9DBD503CB4A9}" type="presParOf" srcId="{D52E4F5B-5B1D-40EA-8A8D-9526793CE719}" destId="{EFF9DEBD-62C1-413E-8BDA-3CF0A61D208D}" srcOrd="0" destOrd="0" presId="urn:microsoft.com/office/officeart/2018/2/layout/IconLabelList"/>
    <dgm:cxn modelId="{0F10258C-149C-4D97-A419-251A39B16D1D}" type="presParOf" srcId="{D52E4F5B-5B1D-40EA-8A8D-9526793CE719}" destId="{D52D4033-B461-4346-B638-D7776A46BF4D}" srcOrd="1" destOrd="0" presId="urn:microsoft.com/office/officeart/2018/2/layout/IconLabelList"/>
    <dgm:cxn modelId="{6EF2A4F9-877D-450D-ABFF-4D7E12E84C01}" type="presParOf" srcId="{D52E4F5B-5B1D-40EA-8A8D-9526793CE719}" destId="{073C06AC-8C81-4187-899D-01BE83B0D4F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28A4D-F439-4390-8FAC-ABC87BB86FA4}">
      <dsp:nvSpPr>
        <dsp:cNvPr id="0" name=""/>
        <dsp:cNvSpPr/>
      </dsp:nvSpPr>
      <dsp:spPr>
        <a:xfrm>
          <a:off x="421858" y="1436345"/>
          <a:ext cx="670781" cy="6707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59387-2454-4297-B00E-33D699B54C66}">
      <dsp:nvSpPr>
        <dsp:cNvPr id="0" name=""/>
        <dsp:cNvSpPr/>
      </dsp:nvSpPr>
      <dsp:spPr>
        <a:xfrm>
          <a:off x="3860" y="2383258"/>
          <a:ext cx="1490624" cy="78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• Game Engine: Unity</a:t>
          </a:r>
        </a:p>
      </dsp:txBody>
      <dsp:txXfrm>
        <a:off x="3860" y="2383258"/>
        <a:ext cx="1490624" cy="782578"/>
      </dsp:txXfrm>
    </dsp:sp>
    <dsp:sp modelId="{47B3CAA3-C414-42AB-B8D5-51C907D61E03}">
      <dsp:nvSpPr>
        <dsp:cNvPr id="0" name=""/>
        <dsp:cNvSpPr/>
      </dsp:nvSpPr>
      <dsp:spPr>
        <a:xfrm>
          <a:off x="2165266" y="1436345"/>
          <a:ext cx="670781" cy="6707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4AD91-753F-4D60-9387-9A2D75A5BAB3}">
      <dsp:nvSpPr>
        <dsp:cNvPr id="0" name=""/>
        <dsp:cNvSpPr/>
      </dsp:nvSpPr>
      <dsp:spPr>
        <a:xfrm>
          <a:off x="1755344" y="2383258"/>
          <a:ext cx="1490624" cy="78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• </a:t>
          </a:r>
          <a:r>
            <a:rPr lang="en-US" sz="2000" kern="1200" dirty="0"/>
            <a:t>Language: C#</a:t>
          </a:r>
          <a:r>
            <a:rPr lang="en-US" sz="1500" kern="1200" dirty="0"/>
            <a:t>.</a:t>
          </a:r>
        </a:p>
      </dsp:txBody>
      <dsp:txXfrm>
        <a:off x="1755344" y="2383258"/>
        <a:ext cx="1490624" cy="782578"/>
      </dsp:txXfrm>
    </dsp:sp>
    <dsp:sp modelId="{D4BB54BE-6045-4F21-84EA-110D596FD818}">
      <dsp:nvSpPr>
        <dsp:cNvPr id="0" name=""/>
        <dsp:cNvSpPr/>
      </dsp:nvSpPr>
      <dsp:spPr>
        <a:xfrm>
          <a:off x="3916750" y="1436345"/>
          <a:ext cx="670781" cy="6707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95A34-E587-43A0-AD7A-D9C07236AA70}">
      <dsp:nvSpPr>
        <dsp:cNvPr id="0" name=""/>
        <dsp:cNvSpPr/>
      </dsp:nvSpPr>
      <dsp:spPr>
        <a:xfrm>
          <a:off x="3506828" y="2383258"/>
          <a:ext cx="1490624" cy="78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• </a:t>
          </a:r>
          <a:r>
            <a:rPr lang="en-US" sz="2000" kern="1200" dirty="0"/>
            <a:t>IDE: Visual Studio.</a:t>
          </a:r>
        </a:p>
      </dsp:txBody>
      <dsp:txXfrm>
        <a:off x="3506828" y="2383258"/>
        <a:ext cx="1490624" cy="782578"/>
      </dsp:txXfrm>
    </dsp:sp>
    <dsp:sp modelId="{9FAE2BED-42A2-46BC-92D5-04ED15BF00FA}">
      <dsp:nvSpPr>
        <dsp:cNvPr id="0" name=""/>
        <dsp:cNvSpPr/>
      </dsp:nvSpPr>
      <dsp:spPr>
        <a:xfrm>
          <a:off x="5668235" y="1436345"/>
          <a:ext cx="670781" cy="6707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345CC-04CA-495C-BF90-F1B5F6873B06}">
      <dsp:nvSpPr>
        <dsp:cNvPr id="0" name=""/>
        <dsp:cNvSpPr/>
      </dsp:nvSpPr>
      <dsp:spPr>
        <a:xfrm>
          <a:off x="5258313" y="2383258"/>
          <a:ext cx="1490624" cy="78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• </a:t>
          </a:r>
          <a:r>
            <a:rPr lang="en-US" sz="2000" kern="1200" dirty="0"/>
            <a:t>Version Control: Git / GitHub</a:t>
          </a:r>
          <a:r>
            <a:rPr lang="en-US" sz="1600" kern="1200" dirty="0"/>
            <a:t>.</a:t>
          </a:r>
        </a:p>
      </dsp:txBody>
      <dsp:txXfrm>
        <a:off x="5258313" y="2383258"/>
        <a:ext cx="1490624" cy="782578"/>
      </dsp:txXfrm>
    </dsp:sp>
    <dsp:sp modelId="{FFE13701-D9F3-4E32-A114-F1C147CAF3B7}">
      <dsp:nvSpPr>
        <dsp:cNvPr id="0" name=""/>
        <dsp:cNvSpPr/>
      </dsp:nvSpPr>
      <dsp:spPr>
        <a:xfrm>
          <a:off x="7407430" y="1512003"/>
          <a:ext cx="670781" cy="67078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C3F43-E91B-4EDF-BE1D-96B01E46617D}">
      <dsp:nvSpPr>
        <dsp:cNvPr id="0" name=""/>
        <dsp:cNvSpPr/>
      </dsp:nvSpPr>
      <dsp:spPr>
        <a:xfrm>
          <a:off x="7009797" y="2383258"/>
          <a:ext cx="1490624" cy="78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</a:t>
          </a:r>
          <a:r>
            <a:rPr lang="en-US" sz="1700" b="1" kern="1200" dirty="0"/>
            <a:t>Assets: </a:t>
          </a:r>
          <a:endParaRPr lang="en-US" sz="2000" kern="1200" dirty="0"/>
        </a:p>
      </dsp:txBody>
      <dsp:txXfrm>
        <a:off x="7009797" y="2383258"/>
        <a:ext cx="1490624" cy="782578"/>
      </dsp:txXfrm>
    </dsp:sp>
    <dsp:sp modelId="{EFF9DEBD-62C1-413E-8BDA-3CF0A61D208D}">
      <dsp:nvSpPr>
        <dsp:cNvPr id="0" name=""/>
        <dsp:cNvSpPr/>
      </dsp:nvSpPr>
      <dsp:spPr>
        <a:xfrm>
          <a:off x="9171203" y="1436345"/>
          <a:ext cx="670781" cy="67078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C06AC-8C81-4187-899D-01BE83B0D4FD}">
      <dsp:nvSpPr>
        <dsp:cNvPr id="0" name=""/>
        <dsp:cNvSpPr/>
      </dsp:nvSpPr>
      <dsp:spPr>
        <a:xfrm>
          <a:off x="8761281" y="2383258"/>
          <a:ext cx="1490624" cy="78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AUDIO</a:t>
          </a:r>
        </a:p>
      </dsp:txBody>
      <dsp:txXfrm>
        <a:off x="8761281" y="2383258"/>
        <a:ext cx="1490624" cy="782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sv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sv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.svg"/><Relationship Id="rId18" Type="http://schemas.openxmlformats.org/officeDocument/2006/relationships/diagramQuickStyle" Target="../diagrams/quickStyle1.xml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diagramLayout" Target="../diagrams/layout1.xml"/><Relationship Id="rId2" Type="http://schemas.openxmlformats.org/officeDocument/2006/relationships/image" Target="../media/image11.png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diagramColors" Target="../diagrams/colors1.xml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.svg"/><Relationship Id="rId5" Type="http://schemas.openxmlformats.org/officeDocument/2006/relationships/image" Target="../media/image10.svg"/><Relationship Id="rId1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2.sv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sv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28349" y="-709313"/>
            <a:ext cx="5129388" cy="5036126"/>
          </a:xfrm>
          <a:custGeom>
            <a:avLst/>
            <a:gdLst/>
            <a:ahLst/>
            <a:cxnLst/>
            <a:rect l="l" t="t" r="r" b="b"/>
            <a:pathLst>
              <a:path w="5129388" h="5036126">
                <a:moveTo>
                  <a:pt x="0" y="0"/>
                </a:moveTo>
                <a:lnTo>
                  <a:pt x="5129388" y="0"/>
                </a:lnTo>
                <a:lnTo>
                  <a:pt x="5129388" y="5036126"/>
                </a:lnTo>
                <a:lnTo>
                  <a:pt x="0" y="503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773858" y="5143500"/>
            <a:ext cx="4732071" cy="6138300"/>
          </a:xfrm>
          <a:custGeom>
            <a:avLst/>
            <a:gdLst/>
            <a:ahLst/>
            <a:cxnLst/>
            <a:rect l="l" t="t" r="r" b="b"/>
            <a:pathLst>
              <a:path w="4732071" h="6138300">
                <a:moveTo>
                  <a:pt x="0" y="0"/>
                </a:moveTo>
                <a:lnTo>
                  <a:pt x="4732072" y="0"/>
                </a:lnTo>
                <a:lnTo>
                  <a:pt x="4732072" y="6138300"/>
                </a:lnTo>
                <a:lnTo>
                  <a:pt x="0" y="613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496638">
            <a:off x="15273578" y="-296556"/>
            <a:ext cx="3768297" cy="4982124"/>
          </a:xfrm>
          <a:custGeom>
            <a:avLst/>
            <a:gdLst/>
            <a:ahLst/>
            <a:cxnLst/>
            <a:rect l="l" t="t" r="r" b="b"/>
            <a:pathLst>
              <a:path w="3768297" h="4982124">
                <a:moveTo>
                  <a:pt x="0" y="0"/>
                </a:moveTo>
                <a:lnTo>
                  <a:pt x="3768298" y="0"/>
                </a:lnTo>
                <a:lnTo>
                  <a:pt x="3768298" y="4982124"/>
                </a:lnTo>
                <a:lnTo>
                  <a:pt x="0" y="4982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139201">
            <a:off x="10539450" y="7953630"/>
            <a:ext cx="3671352" cy="3164038"/>
          </a:xfrm>
          <a:custGeom>
            <a:avLst/>
            <a:gdLst/>
            <a:ahLst/>
            <a:cxnLst/>
            <a:rect l="l" t="t" r="r" b="b"/>
            <a:pathLst>
              <a:path w="3671352" h="3164038">
                <a:moveTo>
                  <a:pt x="0" y="0"/>
                </a:moveTo>
                <a:lnTo>
                  <a:pt x="3671352" y="0"/>
                </a:lnTo>
                <a:lnTo>
                  <a:pt x="3671352" y="3164038"/>
                </a:lnTo>
                <a:lnTo>
                  <a:pt x="0" y="31640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126403">
            <a:off x="6252639" y="6961476"/>
            <a:ext cx="1563624" cy="4114800"/>
          </a:xfrm>
          <a:custGeom>
            <a:avLst/>
            <a:gdLst/>
            <a:ahLst/>
            <a:cxnLst/>
            <a:rect l="l" t="t" r="r" b="b"/>
            <a:pathLst>
              <a:path w="1563624" h="4114800">
                <a:moveTo>
                  <a:pt x="0" y="0"/>
                </a:moveTo>
                <a:lnTo>
                  <a:pt x="1563624" y="0"/>
                </a:lnTo>
                <a:lnTo>
                  <a:pt x="1563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285995" y="5143500"/>
            <a:ext cx="6411277" cy="7995923"/>
          </a:xfrm>
          <a:custGeom>
            <a:avLst/>
            <a:gdLst/>
            <a:ahLst/>
            <a:cxnLst/>
            <a:rect l="l" t="t" r="r" b="b"/>
            <a:pathLst>
              <a:path w="6411277" h="7995923">
                <a:moveTo>
                  <a:pt x="0" y="0"/>
                </a:moveTo>
                <a:lnTo>
                  <a:pt x="6411277" y="0"/>
                </a:lnTo>
                <a:lnTo>
                  <a:pt x="6411277" y="7995923"/>
                </a:lnTo>
                <a:lnTo>
                  <a:pt x="0" y="79959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293042" y="-1797459"/>
            <a:ext cx="5520580" cy="4114800"/>
          </a:xfrm>
          <a:custGeom>
            <a:avLst/>
            <a:gdLst/>
            <a:ahLst/>
            <a:cxnLst/>
            <a:rect l="l" t="t" r="r" b="b"/>
            <a:pathLst>
              <a:path w="5520580" h="4114800">
                <a:moveTo>
                  <a:pt x="0" y="0"/>
                </a:moveTo>
                <a:lnTo>
                  <a:pt x="5520579" y="0"/>
                </a:lnTo>
                <a:lnTo>
                  <a:pt x="552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867106" y="6336284"/>
            <a:ext cx="10553787" cy="148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9"/>
              </a:lnSpc>
            </a:pPr>
            <a:r>
              <a:rPr lang="en-US" sz="8785" spc="96">
                <a:solidFill>
                  <a:srgbClr val="000000"/>
                </a:solidFill>
                <a:latin typeface="Niconne"/>
                <a:ea typeface="Niconne"/>
                <a:cs typeface="Niconne"/>
                <a:sym typeface="Niconne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35620" y="2567867"/>
            <a:ext cx="6993987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 dirty="0">
                <a:solidFill>
                  <a:srgbClr val="282826"/>
                </a:solidFill>
                <a:latin typeface="Coustard"/>
                <a:sym typeface="Coustard"/>
              </a:rPr>
              <a:t>3D Tank game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7651A0-46DB-6BEA-528F-ADBBCC7F1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861CF16C-EE3A-A54F-1F89-42A6866ED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FE4FD-9AA1-F5FF-5285-E436882BB477}"/>
              </a:ext>
            </a:extLst>
          </p:cNvPr>
          <p:cNvSpPr txBox="1"/>
          <p:nvPr/>
        </p:nvSpPr>
        <p:spPr>
          <a:xfrm>
            <a:off x="2812388" y="1483548"/>
            <a:ext cx="6553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66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46" b="0" i="0" u="none" strike="noStrike" kern="1200" cap="none" spc="0" normalizeH="0" baseline="0" noProof="0" dirty="0">
                <a:ln>
                  <a:noFill/>
                </a:ln>
                <a:solidFill>
                  <a:srgbClr val="282826"/>
                </a:solidFill>
                <a:effectLst/>
                <a:uLnTx/>
                <a:uFillTx/>
                <a:latin typeface="Coustard"/>
                <a:ea typeface="+mn-ea"/>
                <a:cs typeface="+mn-cs"/>
              </a:rPr>
              <a:t>Health bar representation</a:t>
            </a:r>
            <a:endParaRPr kumimoji="0" lang="en-US" sz="6846" b="0" i="0" u="none" strike="noStrike" kern="1200" cap="none" spc="0" normalizeH="0" baseline="0" noProof="0" dirty="0">
              <a:ln>
                <a:noFill/>
              </a:ln>
              <a:solidFill>
                <a:srgbClr val="282826"/>
              </a:solidFill>
              <a:effectLst/>
              <a:uLnTx/>
              <a:uFillTx/>
              <a:latin typeface="Coustard"/>
              <a:ea typeface="+mn-ea"/>
              <a:cs typeface="+mn-cs"/>
              <a:sym typeface="Coustard"/>
            </a:endParaRPr>
          </a:p>
          <a:p>
            <a:endParaRPr lang="en-US" dirty="0"/>
          </a:p>
        </p:txBody>
      </p:sp>
      <p:pic>
        <p:nvPicPr>
          <p:cNvPr id="14" name="Picture 1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639A795-F61C-49B2-62A8-DF3C9D66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204" y="647700"/>
            <a:ext cx="6603179" cy="3733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B4E437-EF38-D0E5-B906-C97B88CEF1DA}"/>
              </a:ext>
            </a:extLst>
          </p:cNvPr>
          <p:cNvSpPr txBox="1"/>
          <p:nvPr/>
        </p:nvSpPr>
        <p:spPr>
          <a:xfrm>
            <a:off x="2833624" y="6591300"/>
            <a:ext cx="6553200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41"/>
              </a:lnSpc>
              <a:defRPr/>
            </a:pPr>
            <a:r>
              <a:rPr lang="en-US" sz="6846" dirty="0">
                <a:solidFill>
                  <a:srgbClr val="282826"/>
                </a:solidFill>
                <a:latin typeface="Coustard"/>
              </a:rPr>
              <a:t>Final score</a:t>
            </a:r>
          </a:p>
        </p:txBody>
      </p:sp>
      <p:pic>
        <p:nvPicPr>
          <p:cNvPr id="17" name="Picture 16" descr="A red robot on a yellow background&#10;&#10;AI-generated content may be incorrect.">
            <a:extLst>
              <a:ext uri="{FF2B5EF4-FFF2-40B4-BE49-F238E27FC236}">
                <a16:creationId xmlns:a16="http://schemas.microsoft.com/office/drawing/2014/main" id="{9FFE45EB-27CC-6124-0435-C195EC5D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194" y="5519975"/>
            <a:ext cx="6646583" cy="35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0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B863E-ED60-7469-50E7-A1996A06E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17734E51-0BFA-7CA7-C29F-F7437E53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8B47E-E616-8650-7C52-C256B44012EF}"/>
              </a:ext>
            </a:extLst>
          </p:cNvPr>
          <p:cNvSpPr txBox="1"/>
          <p:nvPr/>
        </p:nvSpPr>
        <p:spPr>
          <a:xfrm>
            <a:off x="3048000" y="3995797"/>
            <a:ext cx="6553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66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46" b="0" i="0" u="none" strike="noStrike" kern="1200" cap="none" spc="0" normalizeH="0" baseline="0" noProof="0" dirty="0">
                <a:ln>
                  <a:noFill/>
                </a:ln>
                <a:solidFill>
                  <a:srgbClr val="282826"/>
                </a:solidFill>
                <a:effectLst/>
                <a:uLnTx/>
                <a:uFillTx/>
                <a:latin typeface="Coustard"/>
                <a:ea typeface="+mn-ea"/>
                <a:cs typeface="+mn-cs"/>
              </a:rPr>
              <a:t>Tank Explosion</a:t>
            </a:r>
            <a:endParaRPr kumimoji="0" lang="en-US" sz="6846" b="0" i="0" u="none" strike="noStrike" kern="1200" cap="none" spc="0" normalizeH="0" baseline="0" noProof="0" dirty="0">
              <a:ln>
                <a:noFill/>
              </a:ln>
              <a:solidFill>
                <a:srgbClr val="282826"/>
              </a:solidFill>
              <a:effectLst/>
              <a:uLnTx/>
              <a:uFillTx/>
              <a:latin typeface="Coustard"/>
              <a:ea typeface="+mn-ea"/>
              <a:cs typeface="+mn-cs"/>
              <a:sym typeface="Coustard"/>
            </a:endParaRPr>
          </a:p>
          <a:p>
            <a:endParaRPr lang="en-US" dirty="0"/>
          </a:p>
        </p:txBody>
      </p:sp>
      <p:pic>
        <p:nvPicPr>
          <p:cNvPr id="5" name="Picture 4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20B0F603-84EF-CE64-64D7-A847957B6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1943100"/>
            <a:ext cx="6709317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6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46769E-A22D-B983-0602-F303184E9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88CC778-3966-C170-63AD-CA3616B70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67726-9718-3703-396C-63C970AC269B}"/>
              </a:ext>
            </a:extLst>
          </p:cNvPr>
          <p:cNvSpPr txBox="1"/>
          <p:nvPr/>
        </p:nvSpPr>
        <p:spPr>
          <a:xfrm>
            <a:off x="2833624" y="2170483"/>
            <a:ext cx="65532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66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46" b="0" i="0" u="none" strike="noStrike" kern="1200" cap="none" spc="0" normalizeH="0" baseline="0" noProof="0" dirty="0">
                <a:ln>
                  <a:noFill/>
                </a:ln>
                <a:solidFill>
                  <a:srgbClr val="282826"/>
                </a:solidFill>
                <a:effectLst/>
                <a:uLnTx/>
                <a:uFillTx/>
                <a:latin typeface="Coustard"/>
                <a:ea typeface="+mn-ea"/>
                <a:cs typeface="+mn-cs"/>
              </a:rPr>
              <a:t>Tank firing</a:t>
            </a:r>
            <a:endParaRPr kumimoji="0" lang="en-US" sz="6846" b="0" i="0" u="none" strike="noStrike" kern="1200" cap="none" spc="0" normalizeH="0" baseline="0" noProof="0" dirty="0">
              <a:ln>
                <a:noFill/>
              </a:ln>
              <a:solidFill>
                <a:srgbClr val="282826"/>
              </a:solidFill>
              <a:effectLst/>
              <a:uLnTx/>
              <a:uFillTx/>
              <a:latin typeface="Coustard"/>
              <a:ea typeface="+mn-ea"/>
              <a:cs typeface="+mn-cs"/>
              <a:sym typeface="Coustard"/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0EA5B-72DE-3661-8329-D983D49A1A63}"/>
              </a:ext>
            </a:extLst>
          </p:cNvPr>
          <p:cNvSpPr txBox="1"/>
          <p:nvPr/>
        </p:nvSpPr>
        <p:spPr>
          <a:xfrm>
            <a:off x="2833624" y="6591300"/>
            <a:ext cx="6553200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41"/>
              </a:lnSpc>
              <a:defRPr/>
            </a:pPr>
            <a:r>
              <a:rPr lang="en-US" sz="6846" dirty="0">
                <a:solidFill>
                  <a:srgbClr val="282826"/>
                </a:solidFill>
                <a:latin typeface="Coustard"/>
              </a:rPr>
              <a:t>Score Update</a:t>
            </a:r>
          </a:p>
        </p:txBody>
      </p:sp>
      <p:pic>
        <p:nvPicPr>
          <p:cNvPr id="2" name="Picture 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0CBE17C-9CEA-8E63-047D-38E2F500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445" y="789660"/>
            <a:ext cx="6646582" cy="3977365"/>
          </a:xfrm>
          <a:prstGeom prst="rect">
            <a:avLst/>
          </a:prstGeom>
        </p:spPr>
      </p:pic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6B39F86-A763-C4AD-03E5-C688DF2C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699" y="5312929"/>
            <a:ext cx="6680305" cy="41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1030" y="1194609"/>
            <a:ext cx="6545941" cy="89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282826"/>
                </a:solidFill>
                <a:latin typeface="Coustard"/>
                <a:ea typeface="Coustard"/>
                <a:cs typeface="Coustard"/>
                <a:sym typeface="Coustard"/>
              </a:rPr>
              <a:t>5. 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70339" y="2142668"/>
            <a:ext cx="12947321" cy="510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The 3D Tanks Game successfully demonstrates core </a:t>
            </a:r>
            <a:r>
              <a:rPr lang="en-US" altLang="en-US" sz="2800" b="1" dirty="0">
                <a:latin typeface="Arial" panose="020B0604020202020204" pitchFamily="34" charset="0"/>
              </a:rPr>
              <a:t>Unity and computer graphics concepts</a:t>
            </a:r>
            <a:r>
              <a:rPr lang="en-US" altLang="en-US" sz="28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The project applies camera transformations, lighting, textures, and particle systems.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The game provides a smooth and interactive gameplay experience.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This project helped improve understanding of </a:t>
            </a:r>
            <a:r>
              <a:rPr lang="en-US" altLang="en-US" sz="2800" b="1" dirty="0">
                <a:latin typeface="Arial" panose="020B0604020202020204" pitchFamily="34" charset="0"/>
              </a:rPr>
              <a:t>C# scripting</a:t>
            </a:r>
            <a:r>
              <a:rPr lang="en-US" altLang="en-US" sz="2800" dirty="0">
                <a:latin typeface="Arial" panose="020B0604020202020204" pitchFamily="34" charset="0"/>
              </a:rPr>
              <a:t>, </a:t>
            </a:r>
            <a:r>
              <a:rPr lang="en-US" altLang="en-US" sz="2800" b="1" dirty="0">
                <a:latin typeface="Arial" panose="020B0604020202020204" pitchFamily="34" charset="0"/>
              </a:rPr>
              <a:t>game physics</a:t>
            </a:r>
            <a:r>
              <a:rPr lang="en-US" altLang="en-US" sz="2800" dirty="0">
                <a:latin typeface="Arial" panose="020B0604020202020204" pitchFamily="34" charset="0"/>
              </a:rPr>
              <a:t>, and </a:t>
            </a:r>
            <a:r>
              <a:rPr lang="en-US" altLang="en-US" sz="2800" b="1" dirty="0">
                <a:latin typeface="Arial" panose="020B0604020202020204" pitchFamily="34" charset="0"/>
              </a:rPr>
              <a:t>3D graphics</a:t>
            </a:r>
            <a:r>
              <a:rPr lang="en-US" altLang="en-US" sz="28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The project can be extended by adding enemies, health systems, and multiple</a:t>
            </a:r>
            <a:endParaRPr lang="en-US" sz="2800" spc="28" dirty="0">
              <a:solidFill>
                <a:srgbClr val="000000"/>
              </a:solidFill>
              <a:latin typeface="Kelvinch"/>
              <a:ea typeface="Kelvinch"/>
              <a:cs typeface="Kelvinch"/>
              <a:sym typeface="Kelvinch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4043366" y="7432828"/>
            <a:ext cx="3920312" cy="3849034"/>
          </a:xfrm>
          <a:custGeom>
            <a:avLst/>
            <a:gdLst/>
            <a:ahLst/>
            <a:cxnLst/>
            <a:rect l="l" t="t" r="r" b="b"/>
            <a:pathLst>
              <a:path w="3920312" h="3849034">
                <a:moveTo>
                  <a:pt x="3920313" y="0"/>
                </a:moveTo>
                <a:lnTo>
                  <a:pt x="0" y="0"/>
                </a:lnTo>
                <a:lnTo>
                  <a:pt x="0" y="3849033"/>
                </a:lnTo>
                <a:lnTo>
                  <a:pt x="3920313" y="3849033"/>
                </a:lnTo>
                <a:lnTo>
                  <a:pt x="39203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63076" y="-2851712"/>
            <a:ext cx="4138507" cy="5368346"/>
          </a:xfrm>
          <a:custGeom>
            <a:avLst/>
            <a:gdLst/>
            <a:ahLst/>
            <a:cxnLst/>
            <a:rect l="l" t="t" r="r" b="b"/>
            <a:pathLst>
              <a:path w="4138507" h="5368346">
                <a:moveTo>
                  <a:pt x="0" y="0"/>
                </a:moveTo>
                <a:lnTo>
                  <a:pt x="4138506" y="0"/>
                </a:lnTo>
                <a:lnTo>
                  <a:pt x="4138506" y="5368346"/>
                </a:lnTo>
                <a:lnTo>
                  <a:pt x="0" y="5368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61232">
            <a:off x="-224558" y="2822712"/>
            <a:ext cx="1563624" cy="4114800"/>
          </a:xfrm>
          <a:custGeom>
            <a:avLst/>
            <a:gdLst/>
            <a:ahLst/>
            <a:cxnLst/>
            <a:rect l="l" t="t" r="r" b="b"/>
            <a:pathLst>
              <a:path w="1563624" h="4114800">
                <a:moveTo>
                  <a:pt x="0" y="0"/>
                </a:moveTo>
                <a:lnTo>
                  <a:pt x="1563624" y="0"/>
                </a:lnTo>
                <a:lnTo>
                  <a:pt x="1563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882590">
            <a:off x="-1180403" y="6425434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4" y="0"/>
                </a:lnTo>
                <a:lnTo>
                  <a:pt x="7787944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0564">
            <a:off x="8615024" y="7551058"/>
            <a:ext cx="3671352" cy="3164038"/>
          </a:xfrm>
          <a:custGeom>
            <a:avLst/>
            <a:gdLst/>
            <a:ahLst/>
            <a:cxnLst/>
            <a:rect l="l" t="t" r="r" b="b"/>
            <a:pathLst>
              <a:path w="3671352" h="3164038">
                <a:moveTo>
                  <a:pt x="0" y="0"/>
                </a:moveTo>
                <a:lnTo>
                  <a:pt x="3671352" y="0"/>
                </a:lnTo>
                <a:lnTo>
                  <a:pt x="3671352" y="3164037"/>
                </a:lnTo>
                <a:lnTo>
                  <a:pt x="0" y="3164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623420" y="-3086100"/>
            <a:ext cx="5520580" cy="4114800"/>
          </a:xfrm>
          <a:custGeom>
            <a:avLst/>
            <a:gdLst/>
            <a:ahLst/>
            <a:cxnLst/>
            <a:rect l="l" t="t" r="r" b="b"/>
            <a:pathLst>
              <a:path w="5520580" h="4114800">
                <a:moveTo>
                  <a:pt x="0" y="0"/>
                </a:moveTo>
                <a:lnTo>
                  <a:pt x="5520580" y="0"/>
                </a:lnTo>
                <a:lnTo>
                  <a:pt x="5520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4882590">
            <a:off x="11942119" y="-6643371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3" y="0"/>
                </a:lnTo>
                <a:lnTo>
                  <a:pt x="7787943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789003">
            <a:off x="16520837" y="195787"/>
            <a:ext cx="3768297" cy="4982124"/>
          </a:xfrm>
          <a:custGeom>
            <a:avLst/>
            <a:gdLst/>
            <a:ahLst/>
            <a:cxnLst/>
            <a:rect l="l" t="t" r="r" b="b"/>
            <a:pathLst>
              <a:path w="3768297" h="4982124">
                <a:moveTo>
                  <a:pt x="0" y="0"/>
                </a:moveTo>
                <a:lnTo>
                  <a:pt x="3768298" y="0"/>
                </a:lnTo>
                <a:lnTo>
                  <a:pt x="3768298" y="4982123"/>
                </a:lnTo>
                <a:lnTo>
                  <a:pt x="0" y="49821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BA20B6C-7CC8-391F-2402-B4C9CA60B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82590">
            <a:off x="6081313" y="-5826795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4" y="0"/>
                </a:lnTo>
                <a:lnTo>
                  <a:pt x="7787944" y="9712856"/>
                </a:lnTo>
                <a:lnTo>
                  <a:pt x="0" y="971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23318" y="2786365"/>
            <a:ext cx="10226327" cy="469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78"/>
              </a:lnSpc>
            </a:pPr>
            <a:r>
              <a:rPr lang="en-US" sz="18534" dirty="0" err="1">
                <a:solidFill>
                  <a:srgbClr val="282826"/>
                </a:solidFill>
                <a:latin typeface="Coustard"/>
                <a:ea typeface="Coustard"/>
                <a:cs typeface="Coustard"/>
                <a:sym typeface="Coustard"/>
              </a:rPr>
              <a:t>QnA</a:t>
            </a:r>
            <a:r>
              <a:rPr lang="en-US" sz="18534" dirty="0">
                <a:solidFill>
                  <a:srgbClr val="282826"/>
                </a:solidFill>
                <a:latin typeface="Coustard"/>
                <a:ea typeface="Coustard"/>
                <a:cs typeface="Coustard"/>
                <a:sym typeface="Coustard"/>
              </a:rPr>
              <a:t> Time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6025553" y="-676257"/>
            <a:ext cx="3920312" cy="3849034"/>
          </a:xfrm>
          <a:custGeom>
            <a:avLst/>
            <a:gdLst/>
            <a:ahLst/>
            <a:cxnLst/>
            <a:rect l="l" t="t" r="r" b="b"/>
            <a:pathLst>
              <a:path w="3920312" h="3849034">
                <a:moveTo>
                  <a:pt x="3920312" y="0"/>
                </a:moveTo>
                <a:lnTo>
                  <a:pt x="0" y="0"/>
                </a:lnTo>
                <a:lnTo>
                  <a:pt x="0" y="3849034"/>
                </a:lnTo>
                <a:lnTo>
                  <a:pt x="3920312" y="3849034"/>
                </a:lnTo>
                <a:lnTo>
                  <a:pt x="392031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752640" y="2112045"/>
            <a:ext cx="4138507" cy="5368346"/>
          </a:xfrm>
          <a:custGeom>
            <a:avLst/>
            <a:gdLst/>
            <a:ahLst/>
            <a:cxnLst/>
            <a:rect l="l" t="t" r="r" b="b"/>
            <a:pathLst>
              <a:path w="4138507" h="5368346">
                <a:moveTo>
                  <a:pt x="0" y="0"/>
                </a:moveTo>
                <a:lnTo>
                  <a:pt x="4138507" y="0"/>
                </a:lnTo>
                <a:lnTo>
                  <a:pt x="4138507" y="5368346"/>
                </a:lnTo>
                <a:lnTo>
                  <a:pt x="0" y="5368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05111">
            <a:off x="16101560" y="6294215"/>
            <a:ext cx="3768297" cy="4982124"/>
          </a:xfrm>
          <a:custGeom>
            <a:avLst/>
            <a:gdLst/>
            <a:ahLst/>
            <a:cxnLst/>
            <a:rect l="l" t="t" r="r" b="b"/>
            <a:pathLst>
              <a:path w="3768297" h="4982124">
                <a:moveTo>
                  <a:pt x="0" y="0"/>
                </a:moveTo>
                <a:lnTo>
                  <a:pt x="3768298" y="0"/>
                </a:lnTo>
                <a:lnTo>
                  <a:pt x="3768298" y="4982124"/>
                </a:lnTo>
                <a:lnTo>
                  <a:pt x="0" y="4982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51105">
            <a:off x="262479" y="319390"/>
            <a:ext cx="1563624" cy="4114800"/>
          </a:xfrm>
          <a:custGeom>
            <a:avLst/>
            <a:gdLst/>
            <a:ahLst/>
            <a:cxnLst/>
            <a:rect l="l" t="t" r="r" b="b"/>
            <a:pathLst>
              <a:path w="1563624" h="4114800">
                <a:moveTo>
                  <a:pt x="0" y="0"/>
                </a:moveTo>
                <a:lnTo>
                  <a:pt x="1563624" y="0"/>
                </a:lnTo>
                <a:lnTo>
                  <a:pt x="1563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882590">
            <a:off x="-1180403" y="6425434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4" y="0"/>
                </a:lnTo>
                <a:lnTo>
                  <a:pt x="7787944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90564">
            <a:off x="7308324" y="8560046"/>
            <a:ext cx="3671352" cy="3164038"/>
          </a:xfrm>
          <a:custGeom>
            <a:avLst/>
            <a:gdLst/>
            <a:ahLst/>
            <a:cxnLst/>
            <a:rect l="l" t="t" r="r" b="b"/>
            <a:pathLst>
              <a:path w="3671352" h="3164038">
                <a:moveTo>
                  <a:pt x="0" y="0"/>
                </a:moveTo>
                <a:lnTo>
                  <a:pt x="3671352" y="0"/>
                </a:lnTo>
                <a:lnTo>
                  <a:pt x="3671352" y="3164038"/>
                </a:lnTo>
                <a:lnTo>
                  <a:pt x="0" y="31640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67610" y="-2267500"/>
            <a:ext cx="5520580" cy="4114800"/>
          </a:xfrm>
          <a:custGeom>
            <a:avLst/>
            <a:gdLst/>
            <a:ahLst/>
            <a:cxnLst/>
            <a:rect l="l" t="t" r="r" b="b"/>
            <a:pathLst>
              <a:path w="5520580" h="4114800">
                <a:moveTo>
                  <a:pt x="0" y="0"/>
                </a:moveTo>
                <a:lnTo>
                  <a:pt x="5520579" y="0"/>
                </a:lnTo>
                <a:lnTo>
                  <a:pt x="552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2607" y="3061837"/>
            <a:ext cx="11482787" cy="455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26"/>
              </a:lnSpc>
            </a:pPr>
            <a:r>
              <a:rPr lang="en-US" sz="17965">
                <a:solidFill>
                  <a:srgbClr val="282826"/>
                </a:solidFill>
                <a:latin typeface="Coustard"/>
                <a:ea typeface="Coustard"/>
                <a:cs typeface="Coustard"/>
                <a:sym typeface="Coustar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-639824" y="-953784"/>
            <a:ext cx="5129388" cy="5036126"/>
          </a:xfrm>
          <a:custGeom>
            <a:avLst/>
            <a:gdLst/>
            <a:ahLst/>
            <a:cxnLst/>
            <a:rect l="l" t="t" r="r" b="b"/>
            <a:pathLst>
              <a:path w="5129388" h="5036126">
                <a:moveTo>
                  <a:pt x="0" y="0"/>
                </a:moveTo>
                <a:lnTo>
                  <a:pt x="5129388" y="0"/>
                </a:lnTo>
                <a:lnTo>
                  <a:pt x="5129388" y="5036126"/>
                </a:lnTo>
                <a:lnTo>
                  <a:pt x="0" y="503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773858" y="5143500"/>
            <a:ext cx="4732071" cy="6138300"/>
          </a:xfrm>
          <a:custGeom>
            <a:avLst/>
            <a:gdLst/>
            <a:ahLst/>
            <a:cxnLst/>
            <a:rect l="l" t="t" r="r" b="b"/>
            <a:pathLst>
              <a:path w="4732071" h="6138300">
                <a:moveTo>
                  <a:pt x="0" y="0"/>
                </a:moveTo>
                <a:lnTo>
                  <a:pt x="4732072" y="0"/>
                </a:lnTo>
                <a:lnTo>
                  <a:pt x="4732072" y="6138300"/>
                </a:lnTo>
                <a:lnTo>
                  <a:pt x="0" y="613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496638">
            <a:off x="15216057" y="53423"/>
            <a:ext cx="3768297" cy="4982124"/>
          </a:xfrm>
          <a:custGeom>
            <a:avLst/>
            <a:gdLst/>
            <a:ahLst/>
            <a:cxnLst/>
            <a:rect l="l" t="t" r="r" b="b"/>
            <a:pathLst>
              <a:path w="3768297" h="4982124">
                <a:moveTo>
                  <a:pt x="0" y="0"/>
                </a:moveTo>
                <a:lnTo>
                  <a:pt x="3768298" y="0"/>
                </a:lnTo>
                <a:lnTo>
                  <a:pt x="3768298" y="4982124"/>
                </a:lnTo>
                <a:lnTo>
                  <a:pt x="0" y="4982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139201">
            <a:off x="11061364" y="7814534"/>
            <a:ext cx="3671352" cy="3164038"/>
          </a:xfrm>
          <a:custGeom>
            <a:avLst/>
            <a:gdLst/>
            <a:ahLst/>
            <a:cxnLst/>
            <a:rect l="l" t="t" r="r" b="b"/>
            <a:pathLst>
              <a:path w="3671352" h="3164038">
                <a:moveTo>
                  <a:pt x="0" y="0"/>
                </a:moveTo>
                <a:lnTo>
                  <a:pt x="3671352" y="0"/>
                </a:lnTo>
                <a:lnTo>
                  <a:pt x="3671352" y="3164038"/>
                </a:lnTo>
                <a:lnTo>
                  <a:pt x="0" y="3164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126403">
            <a:off x="5907794" y="6976447"/>
            <a:ext cx="1563624" cy="4114800"/>
          </a:xfrm>
          <a:custGeom>
            <a:avLst/>
            <a:gdLst/>
            <a:ahLst/>
            <a:cxnLst/>
            <a:rect l="l" t="t" r="r" b="b"/>
            <a:pathLst>
              <a:path w="1563624" h="4114800">
                <a:moveTo>
                  <a:pt x="0" y="0"/>
                </a:moveTo>
                <a:lnTo>
                  <a:pt x="1563624" y="0"/>
                </a:lnTo>
                <a:lnTo>
                  <a:pt x="1563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285995" y="5143500"/>
            <a:ext cx="6411277" cy="7995923"/>
          </a:xfrm>
          <a:custGeom>
            <a:avLst/>
            <a:gdLst/>
            <a:ahLst/>
            <a:cxnLst/>
            <a:rect l="l" t="t" r="r" b="b"/>
            <a:pathLst>
              <a:path w="6411277" h="7995923">
                <a:moveTo>
                  <a:pt x="0" y="0"/>
                </a:moveTo>
                <a:lnTo>
                  <a:pt x="6411277" y="0"/>
                </a:lnTo>
                <a:lnTo>
                  <a:pt x="6411277" y="7995923"/>
                </a:lnTo>
                <a:lnTo>
                  <a:pt x="0" y="7995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765416" y="-2135364"/>
            <a:ext cx="5520580" cy="4114800"/>
          </a:xfrm>
          <a:custGeom>
            <a:avLst/>
            <a:gdLst/>
            <a:ahLst/>
            <a:cxnLst/>
            <a:rect l="l" t="t" r="r" b="b"/>
            <a:pathLst>
              <a:path w="5520580" h="4114800">
                <a:moveTo>
                  <a:pt x="0" y="0"/>
                </a:moveTo>
                <a:lnTo>
                  <a:pt x="5520579" y="0"/>
                </a:lnTo>
                <a:lnTo>
                  <a:pt x="552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1798" y="5486051"/>
            <a:ext cx="11724404" cy="1254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3"/>
              </a:lnSpc>
            </a:pPr>
            <a:r>
              <a:rPr lang="en-US" sz="4400" spc="89" dirty="0">
                <a:solidFill>
                  <a:srgbClr val="000000"/>
                </a:solidFill>
                <a:latin typeface="Kelvinch"/>
                <a:ea typeface="Kelvinch"/>
                <a:cs typeface="Kelvinch"/>
                <a:sym typeface="Kelvinch"/>
              </a:rPr>
              <a:t>Ahmed Hesham_(320230205)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81798" y="3239702"/>
            <a:ext cx="11724404" cy="1254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3"/>
              </a:lnSpc>
            </a:pPr>
            <a:r>
              <a:rPr lang="en-US" sz="4400" spc="89" dirty="0">
                <a:solidFill>
                  <a:srgbClr val="000000"/>
                </a:solidFill>
                <a:latin typeface="Kelvinch"/>
                <a:ea typeface="Kelvinch"/>
                <a:cs typeface="Kelvinch"/>
                <a:sym typeface="Kelvinch"/>
              </a:rPr>
              <a:t>Mahmoud AMR_(320230087)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71030" y="1194609"/>
            <a:ext cx="6545941" cy="876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282826"/>
                </a:solidFill>
                <a:latin typeface="Coustard"/>
                <a:ea typeface="Coustard"/>
                <a:cs typeface="Coustard"/>
                <a:sym typeface="Coustard"/>
              </a:rPr>
              <a:t>Our Team</a:t>
            </a:r>
          </a:p>
        </p:txBody>
      </p:sp>
      <p:sp>
        <p:nvSpPr>
          <p:cNvPr id="5" name="Freeform 5"/>
          <p:cNvSpPr/>
          <p:nvPr/>
        </p:nvSpPr>
        <p:spPr>
          <a:xfrm>
            <a:off x="14492009" y="6882414"/>
            <a:ext cx="3920312" cy="3849034"/>
          </a:xfrm>
          <a:custGeom>
            <a:avLst/>
            <a:gdLst/>
            <a:ahLst/>
            <a:cxnLst/>
            <a:rect l="l" t="t" r="r" b="b"/>
            <a:pathLst>
              <a:path w="3920312" h="3849034">
                <a:moveTo>
                  <a:pt x="0" y="0"/>
                </a:moveTo>
                <a:lnTo>
                  <a:pt x="3920312" y="0"/>
                </a:lnTo>
                <a:lnTo>
                  <a:pt x="3920312" y="3849034"/>
                </a:lnTo>
                <a:lnTo>
                  <a:pt x="0" y="3849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046285" y="27676"/>
            <a:ext cx="4732071" cy="6138300"/>
          </a:xfrm>
          <a:custGeom>
            <a:avLst/>
            <a:gdLst/>
            <a:ahLst/>
            <a:cxnLst/>
            <a:rect l="l" t="t" r="r" b="b"/>
            <a:pathLst>
              <a:path w="4732071" h="6138300">
                <a:moveTo>
                  <a:pt x="0" y="0"/>
                </a:moveTo>
                <a:lnTo>
                  <a:pt x="4732071" y="0"/>
                </a:lnTo>
                <a:lnTo>
                  <a:pt x="4732071" y="6138301"/>
                </a:lnTo>
                <a:lnTo>
                  <a:pt x="0" y="6138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275101">
            <a:off x="829421" y="-1979066"/>
            <a:ext cx="3768297" cy="4982124"/>
          </a:xfrm>
          <a:custGeom>
            <a:avLst/>
            <a:gdLst/>
            <a:ahLst/>
            <a:cxnLst/>
            <a:rect l="l" t="t" r="r" b="b"/>
            <a:pathLst>
              <a:path w="3768297" h="4982124">
                <a:moveTo>
                  <a:pt x="0" y="0"/>
                </a:moveTo>
                <a:lnTo>
                  <a:pt x="3768297" y="0"/>
                </a:lnTo>
                <a:lnTo>
                  <a:pt x="3768297" y="4982124"/>
                </a:lnTo>
                <a:lnTo>
                  <a:pt x="0" y="4982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0564">
            <a:off x="543433" y="2806092"/>
            <a:ext cx="3671352" cy="3164038"/>
          </a:xfrm>
          <a:custGeom>
            <a:avLst/>
            <a:gdLst/>
            <a:ahLst/>
            <a:cxnLst/>
            <a:rect l="l" t="t" r="r" b="b"/>
            <a:pathLst>
              <a:path w="3671352" h="3164038">
                <a:moveTo>
                  <a:pt x="0" y="0"/>
                </a:moveTo>
                <a:lnTo>
                  <a:pt x="3671352" y="0"/>
                </a:lnTo>
                <a:lnTo>
                  <a:pt x="3671352" y="3164038"/>
                </a:lnTo>
                <a:lnTo>
                  <a:pt x="0" y="3164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126403">
            <a:off x="8953913" y="7200380"/>
            <a:ext cx="1563624" cy="4114800"/>
          </a:xfrm>
          <a:custGeom>
            <a:avLst/>
            <a:gdLst/>
            <a:ahLst/>
            <a:cxnLst/>
            <a:rect l="l" t="t" r="r" b="b"/>
            <a:pathLst>
              <a:path w="1563624" h="4114800">
                <a:moveTo>
                  <a:pt x="0" y="0"/>
                </a:moveTo>
                <a:lnTo>
                  <a:pt x="1563624" y="0"/>
                </a:lnTo>
                <a:lnTo>
                  <a:pt x="1563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82590">
            <a:off x="-1514863" y="4665930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4" y="0"/>
                </a:lnTo>
                <a:lnTo>
                  <a:pt x="7787944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525705" y="-2226464"/>
            <a:ext cx="5520580" cy="4114800"/>
          </a:xfrm>
          <a:custGeom>
            <a:avLst/>
            <a:gdLst/>
            <a:ahLst/>
            <a:cxnLst/>
            <a:rect l="l" t="t" r="r" b="b"/>
            <a:pathLst>
              <a:path w="5520580" h="4114800">
                <a:moveTo>
                  <a:pt x="0" y="0"/>
                </a:moveTo>
                <a:lnTo>
                  <a:pt x="5520580" y="0"/>
                </a:lnTo>
                <a:lnTo>
                  <a:pt x="5520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A7D4C71-DAD3-334D-A053-5DB58D557A43}"/>
              </a:ext>
            </a:extLst>
          </p:cNvPr>
          <p:cNvSpPr txBox="1"/>
          <p:nvPr/>
        </p:nvSpPr>
        <p:spPr>
          <a:xfrm>
            <a:off x="3301785" y="4448194"/>
            <a:ext cx="11724404" cy="1254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3"/>
              </a:lnSpc>
            </a:pPr>
            <a:r>
              <a:rPr lang="en-US" sz="4400" spc="89" dirty="0">
                <a:solidFill>
                  <a:srgbClr val="000000"/>
                </a:solidFill>
                <a:latin typeface="Kelvinch"/>
                <a:ea typeface="Kelvinch"/>
                <a:cs typeface="Kelvinch"/>
                <a:sym typeface="Kelvinch"/>
              </a:rPr>
              <a:t>Mohamed Adham_(320230001)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1030" y="1194609"/>
            <a:ext cx="6545941" cy="89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282826"/>
                </a:solidFill>
                <a:latin typeface="Coustard"/>
                <a:ea typeface="Coustard"/>
                <a:cs typeface="Coustard"/>
                <a:sym typeface="Coustard"/>
              </a:rPr>
              <a:t>1.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61825" y="2476500"/>
            <a:ext cx="9539461" cy="6439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564"/>
              </a:lnSpc>
              <a:buFont typeface="Arial" panose="020B0604020202020204" pitchFamily="34" charset="0"/>
              <a:buChar char="•"/>
            </a:pPr>
            <a:r>
              <a:rPr lang="en-US" sz="2546" spc="28" dirty="0">
                <a:solidFill>
                  <a:srgbClr val="000000"/>
                </a:solidFill>
                <a:latin typeface="Kelvinch"/>
                <a:ea typeface="Kelvinch"/>
                <a:cs typeface="Kelvinch"/>
                <a:sym typeface="Kelvinch"/>
              </a:rPr>
              <a:t>The project is a 3D Tanks Game developed using Unity 3D.</a:t>
            </a:r>
          </a:p>
          <a:p>
            <a:pPr>
              <a:lnSpc>
                <a:spcPts val="3564"/>
              </a:lnSpc>
            </a:pPr>
            <a:r>
              <a:rPr lang="en-US" sz="2546" spc="28" dirty="0">
                <a:solidFill>
                  <a:srgbClr val="000000"/>
                </a:solidFill>
                <a:latin typeface="Kelvinch"/>
                <a:ea typeface="Kelvinch"/>
                <a:cs typeface="Kelvinch"/>
                <a:sym typeface="Kelvinch"/>
              </a:rPr>
              <a:t> </a:t>
            </a:r>
          </a:p>
          <a:p>
            <a:pPr marL="457200" indent="-457200">
              <a:lnSpc>
                <a:spcPts val="3564"/>
              </a:lnSpc>
              <a:buFont typeface="Arial" panose="020B0604020202020204" pitchFamily="34" charset="0"/>
              <a:buChar char="•"/>
            </a:pPr>
            <a:r>
              <a:rPr lang="en-US" sz="2546" spc="28" dirty="0">
                <a:solidFill>
                  <a:srgbClr val="000000"/>
                </a:solidFill>
                <a:latin typeface="Kelvinch"/>
                <a:ea typeface="Kelvinch"/>
                <a:cs typeface="Kelvinch"/>
                <a:sym typeface="Kelvinch"/>
              </a:rPr>
              <a:t>The game is played from a third-person perspective.	</a:t>
            </a:r>
          </a:p>
          <a:p>
            <a:pPr>
              <a:lnSpc>
                <a:spcPts val="3564"/>
              </a:lnSpc>
            </a:pPr>
            <a:endParaRPr lang="en-US" sz="2546" spc="28" dirty="0">
              <a:solidFill>
                <a:srgbClr val="000000"/>
              </a:solidFill>
              <a:latin typeface="Kelvinch"/>
              <a:ea typeface="Kelvinch"/>
              <a:cs typeface="Kelvinch"/>
              <a:sym typeface="Kelvinch"/>
            </a:endParaRPr>
          </a:p>
          <a:p>
            <a:pPr marL="457200" indent="-457200">
              <a:lnSpc>
                <a:spcPts val="3564"/>
              </a:lnSpc>
              <a:buFont typeface="Arial" panose="020B0604020202020204" pitchFamily="34" charset="0"/>
              <a:buChar char="•"/>
            </a:pPr>
            <a:r>
              <a:rPr lang="en-US" sz="2546" spc="28" dirty="0">
                <a:solidFill>
                  <a:srgbClr val="000000"/>
                </a:solidFill>
                <a:latin typeface="Kelvinch"/>
                <a:ea typeface="Kelvinch"/>
                <a:cs typeface="Kelvinch"/>
                <a:sym typeface="Kelvinch"/>
              </a:rPr>
              <a:t>The player controls a tank in a 3D environment.</a:t>
            </a:r>
          </a:p>
          <a:p>
            <a:pPr>
              <a:lnSpc>
                <a:spcPts val="3564"/>
              </a:lnSpc>
            </a:pPr>
            <a:r>
              <a:rPr lang="en-US" sz="2546" spc="28" dirty="0">
                <a:solidFill>
                  <a:srgbClr val="000000"/>
                </a:solidFill>
                <a:latin typeface="Kelvinch"/>
                <a:ea typeface="Kelvinch"/>
                <a:cs typeface="Kelvinch"/>
                <a:sym typeface="Kelvinch"/>
              </a:rPr>
              <a:t>	</a:t>
            </a:r>
          </a:p>
          <a:p>
            <a:pPr marL="457200" indent="-457200">
              <a:lnSpc>
                <a:spcPts val="3564"/>
              </a:lnSpc>
              <a:buFont typeface="Arial" panose="020B0604020202020204" pitchFamily="34" charset="0"/>
              <a:buChar char="•"/>
            </a:pPr>
            <a:r>
              <a:rPr lang="en-US" sz="2546" spc="28" dirty="0">
                <a:solidFill>
                  <a:srgbClr val="000000"/>
                </a:solidFill>
                <a:latin typeface="Kelvinch"/>
                <a:ea typeface="Kelvinch"/>
                <a:cs typeface="Kelvinch"/>
                <a:sym typeface="Kelvinch"/>
              </a:rPr>
              <a:t>The game focuses on movement, aiming, and shooting mechanics. </a:t>
            </a:r>
          </a:p>
          <a:p>
            <a:pPr>
              <a:lnSpc>
                <a:spcPts val="3564"/>
              </a:lnSpc>
            </a:pPr>
            <a:endParaRPr lang="en-US" sz="2546" spc="28" dirty="0">
              <a:solidFill>
                <a:srgbClr val="000000"/>
              </a:solidFill>
              <a:latin typeface="Kelvinch"/>
              <a:ea typeface="Kelvinch"/>
              <a:cs typeface="Kelvinch"/>
              <a:sym typeface="Kelvinch"/>
            </a:endParaRPr>
          </a:p>
          <a:p>
            <a:pPr marL="457200" indent="-457200">
              <a:lnSpc>
                <a:spcPts val="3564"/>
              </a:lnSpc>
              <a:buFont typeface="Arial" panose="020B0604020202020204" pitchFamily="34" charset="0"/>
              <a:buChar char="•"/>
            </a:pPr>
            <a:r>
              <a:rPr lang="en-US" sz="2546" spc="28" dirty="0">
                <a:solidFill>
                  <a:srgbClr val="000000"/>
                </a:solidFill>
                <a:latin typeface="Kelvinch"/>
                <a:ea typeface="Kelvinch"/>
                <a:cs typeface="Kelvinch"/>
                <a:sym typeface="Kelvinch"/>
              </a:rPr>
              <a:t>The environment includes terrain and obstacles that affect gameplay. </a:t>
            </a:r>
          </a:p>
          <a:p>
            <a:pPr>
              <a:lnSpc>
                <a:spcPts val="3564"/>
              </a:lnSpc>
            </a:pPr>
            <a:endParaRPr lang="en-US" sz="2546" spc="28" dirty="0">
              <a:solidFill>
                <a:srgbClr val="000000"/>
              </a:solidFill>
              <a:latin typeface="Kelvinch"/>
              <a:ea typeface="Kelvinch"/>
              <a:cs typeface="Kelvinch"/>
              <a:sym typeface="Kelvinch"/>
            </a:endParaRPr>
          </a:p>
          <a:p>
            <a:pPr marL="457200" indent="-457200">
              <a:lnSpc>
                <a:spcPts val="3564"/>
              </a:lnSpc>
              <a:buFont typeface="Arial" panose="020B0604020202020204" pitchFamily="34" charset="0"/>
              <a:buChar char="•"/>
            </a:pPr>
            <a:r>
              <a:rPr lang="en-US" sz="2546" spc="28" dirty="0">
                <a:solidFill>
                  <a:srgbClr val="000000"/>
                </a:solidFill>
                <a:latin typeface="Kelvinch"/>
                <a:ea typeface="Kelvinch"/>
                <a:cs typeface="Kelvinch"/>
                <a:sym typeface="Kelvinch"/>
              </a:rPr>
              <a:t>The game demonstrates basic game development and computer graphics concepts.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6025553" y="-676257"/>
            <a:ext cx="3920312" cy="3849034"/>
          </a:xfrm>
          <a:custGeom>
            <a:avLst/>
            <a:gdLst/>
            <a:ahLst/>
            <a:cxnLst/>
            <a:rect l="l" t="t" r="r" b="b"/>
            <a:pathLst>
              <a:path w="3920312" h="3849034">
                <a:moveTo>
                  <a:pt x="3920312" y="0"/>
                </a:moveTo>
                <a:lnTo>
                  <a:pt x="0" y="0"/>
                </a:lnTo>
                <a:lnTo>
                  <a:pt x="0" y="3849034"/>
                </a:lnTo>
                <a:lnTo>
                  <a:pt x="3920312" y="3849034"/>
                </a:lnTo>
                <a:lnTo>
                  <a:pt x="39203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23318" y="2316424"/>
            <a:ext cx="4138507" cy="5368346"/>
          </a:xfrm>
          <a:custGeom>
            <a:avLst/>
            <a:gdLst/>
            <a:ahLst/>
            <a:cxnLst/>
            <a:rect l="l" t="t" r="r" b="b"/>
            <a:pathLst>
              <a:path w="4138507" h="5368346">
                <a:moveTo>
                  <a:pt x="0" y="0"/>
                </a:moveTo>
                <a:lnTo>
                  <a:pt x="4138507" y="0"/>
                </a:lnTo>
                <a:lnTo>
                  <a:pt x="4138507" y="5368346"/>
                </a:lnTo>
                <a:lnTo>
                  <a:pt x="0" y="5368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05111">
            <a:off x="16101560" y="6294215"/>
            <a:ext cx="3768297" cy="4982124"/>
          </a:xfrm>
          <a:custGeom>
            <a:avLst/>
            <a:gdLst/>
            <a:ahLst/>
            <a:cxnLst/>
            <a:rect l="l" t="t" r="r" b="b"/>
            <a:pathLst>
              <a:path w="3768297" h="4982124">
                <a:moveTo>
                  <a:pt x="0" y="0"/>
                </a:moveTo>
                <a:lnTo>
                  <a:pt x="3768298" y="0"/>
                </a:lnTo>
                <a:lnTo>
                  <a:pt x="3768298" y="4982124"/>
                </a:lnTo>
                <a:lnTo>
                  <a:pt x="0" y="4982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51105">
            <a:off x="-797403" y="1636392"/>
            <a:ext cx="1563624" cy="4114800"/>
          </a:xfrm>
          <a:custGeom>
            <a:avLst/>
            <a:gdLst/>
            <a:ahLst/>
            <a:cxnLst/>
            <a:rect l="l" t="t" r="r" b="b"/>
            <a:pathLst>
              <a:path w="1563624" h="4114800">
                <a:moveTo>
                  <a:pt x="0" y="0"/>
                </a:moveTo>
                <a:lnTo>
                  <a:pt x="1563624" y="0"/>
                </a:lnTo>
                <a:lnTo>
                  <a:pt x="1563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882590">
            <a:off x="-1180403" y="6425434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4" y="0"/>
                </a:lnTo>
                <a:lnTo>
                  <a:pt x="7787944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90564">
            <a:off x="10581296" y="8560046"/>
            <a:ext cx="3671352" cy="3164038"/>
          </a:xfrm>
          <a:custGeom>
            <a:avLst/>
            <a:gdLst/>
            <a:ahLst/>
            <a:cxnLst/>
            <a:rect l="l" t="t" r="r" b="b"/>
            <a:pathLst>
              <a:path w="3671352" h="3164038">
                <a:moveTo>
                  <a:pt x="0" y="0"/>
                </a:moveTo>
                <a:lnTo>
                  <a:pt x="3671352" y="0"/>
                </a:lnTo>
                <a:lnTo>
                  <a:pt x="3671352" y="3164038"/>
                </a:lnTo>
                <a:lnTo>
                  <a:pt x="0" y="31640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1336971" y="-2733657"/>
            <a:ext cx="5520580" cy="4114800"/>
          </a:xfrm>
          <a:custGeom>
            <a:avLst/>
            <a:gdLst/>
            <a:ahLst/>
            <a:cxnLst/>
            <a:rect l="l" t="t" r="r" b="b"/>
            <a:pathLst>
              <a:path w="5520580" h="4114800">
                <a:moveTo>
                  <a:pt x="0" y="0"/>
                </a:moveTo>
                <a:lnTo>
                  <a:pt x="5520579" y="0"/>
                </a:lnTo>
                <a:lnTo>
                  <a:pt x="552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1030" y="1194609"/>
            <a:ext cx="6545941" cy="17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1"/>
              </a:lnSpc>
            </a:pPr>
            <a:r>
              <a:rPr lang="en-US" sz="6846" dirty="0">
                <a:solidFill>
                  <a:srgbClr val="282826"/>
                </a:solidFill>
                <a:latin typeface="Coustard"/>
                <a:ea typeface="Coustard"/>
                <a:cs typeface="Coustard"/>
                <a:sym typeface="Coustard"/>
              </a:rPr>
              <a:t>2. Tools &amp; TECH STACK</a:t>
            </a:r>
          </a:p>
        </p:txBody>
      </p:sp>
      <p:sp>
        <p:nvSpPr>
          <p:cNvPr id="4" name="Freeform 4"/>
          <p:cNvSpPr/>
          <p:nvPr/>
        </p:nvSpPr>
        <p:spPr>
          <a:xfrm rot="-1251509">
            <a:off x="14147979" y="5007946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3" y="0"/>
                </a:lnTo>
                <a:lnTo>
                  <a:pt x="7787943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1738720" y="2451311"/>
            <a:ext cx="5079033" cy="4986687"/>
          </a:xfrm>
          <a:custGeom>
            <a:avLst/>
            <a:gdLst/>
            <a:ahLst/>
            <a:cxnLst/>
            <a:rect l="l" t="t" r="r" b="b"/>
            <a:pathLst>
              <a:path w="5079033" h="4986687">
                <a:moveTo>
                  <a:pt x="5079033" y="0"/>
                </a:moveTo>
                <a:lnTo>
                  <a:pt x="0" y="0"/>
                </a:lnTo>
                <a:lnTo>
                  <a:pt x="0" y="4986687"/>
                </a:lnTo>
                <a:lnTo>
                  <a:pt x="5079033" y="4986687"/>
                </a:lnTo>
                <a:lnTo>
                  <a:pt x="50790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817753" y="-613290"/>
            <a:ext cx="4138507" cy="5368346"/>
          </a:xfrm>
          <a:custGeom>
            <a:avLst/>
            <a:gdLst/>
            <a:ahLst/>
            <a:cxnLst/>
            <a:rect l="l" t="t" r="r" b="b"/>
            <a:pathLst>
              <a:path w="4138507" h="5368346">
                <a:moveTo>
                  <a:pt x="0" y="0"/>
                </a:moveTo>
                <a:lnTo>
                  <a:pt x="4138507" y="0"/>
                </a:lnTo>
                <a:lnTo>
                  <a:pt x="4138507" y="5368346"/>
                </a:lnTo>
                <a:lnTo>
                  <a:pt x="0" y="5368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51105">
            <a:off x="3354706" y="-1586421"/>
            <a:ext cx="1563624" cy="4114800"/>
          </a:xfrm>
          <a:custGeom>
            <a:avLst/>
            <a:gdLst/>
            <a:ahLst/>
            <a:cxnLst/>
            <a:rect l="l" t="t" r="r" b="b"/>
            <a:pathLst>
              <a:path w="1563624" h="4114800">
                <a:moveTo>
                  <a:pt x="0" y="0"/>
                </a:moveTo>
                <a:lnTo>
                  <a:pt x="1563624" y="0"/>
                </a:lnTo>
                <a:lnTo>
                  <a:pt x="1563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251509">
            <a:off x="-5125410" y="-1233790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3" y="0"/>
                </a:lnTo>
                <a:lnTo>
                  <a:pt x="7787943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205111">
            <a:off x="-1227752" y="6352499"/>
            <a:ext cx="3768297" cy="4982124"/>
          </a:xfrm>
          <a:custGeom>
            <a:avLst/>
            <a:gdLst/>
            <a:ahLst/>
            <a:cxnLst/>
            <a:rect l="l" t="t" r="r" b="b"/>
            <a:pathLst>
              <a:path w="3768297" h="4982124">
                <a:moveTo>
                  <a:pt x="0" y="0"/>
                </a:moveTo>
                <a:lnTo>
                  <a:pt x="3768297" y="0"/>
                </a:lnTo>
                <a:lnTo>
                  <a:pt x="3768297" y="4982124"/>
                </a:lnTo>
                <a:lnTo>
                  <a:pt x="0" y="4982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858156">
            <a:off x="11901806" y="-1431798"/>
            <a:ext cx="3671352" cy="3164038"/>
          </a:xfrm>
          <a:custGeom>
            <a:avLst/>
            <a:gdLst/>
            <a:ahLst/>
            <a:cxnLst/>
            <a:rect l="l" t="t" r="r" b="b"/>
            <a:pathLst>
              <a:path w="3671352" h="3164038">
                <a:moveTo>
                  <a:pt x="0" y="0"/>
                </a:moveTo>
                <a:lnTo>
                  <a:pt x="3671351" y="0"/>
                </a:lnTo>
                <a:lnTo>
                  <a:pt x="3671351" y="3164038"/>
                </a:lnTo>
                <a:lnTo>
                  <a:pt x="0" y="31640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597141" y="7254112"/>
            <a:ext cx="5520580" cy="4114800"/>
          </a:xfrm>
          <a:custGeom>
            <a:avLst/>
            <a:gdLst/>
            <a:ahLst/>
            <a:cxnLst/>
            <a:rect l="l" t="t" r="r" b="b"/>
            <a:pathLst>
              <a:path w="5520580" h="4114800">
                <a:moveTo>
                  <a:pt x="0" y="0"/>
                </a:moveTo>
                <a:lnTo>
                  <a:pt x="5520580" y="0"/>
                </a:lnTo>
                <a:lnTo>
                  <a:pt x="5520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EC789B31-3543-6BFC-4617-D7D405288E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2852728"/>
              </p:ext>
            </p:extLst>
          </p:nvPr>
        </p:nvGraphicFramePr>
        <p:xfrm>
          <a:off x="2072122" y="3233507"/>
          <a:ext cx="10255767" cy="4602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5A3D5FD-DEB1-4169-50B5-189D911D3802}"/>
              </a:ext>
            </a:extLst>
          </p:cNvPr>
          <p:cNvSpPr txBox="1"/>
          <p:nvPr/>
        </p:nvSpPr>
        <p:spPr>
          <a:xfrm>
            <a:off x="9378667" y="5856949"/>
            <a:ext cx="9327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3D tank </a:t>
            </a:r>
            <a:r>
              <a:rPr lang="fr-FR" dirty="0" err="1"/>
              <a:t>models</a:t>
            </a:r>
            <a:r>
              <a:rPr lang="fr-FR" dirty="0"/>
              <a:t>, terrain assets, </a:t>
            </a:r>
            <a:r>
              <a:rPr lang="fr-FR" dirty="0" err="1"/>
              <a:t>particle</a:t>
            </a:r>
            <a:r>
              <a:rPr lang="fr-FR" dirty="0"/>
              <a:t> </a:t>
            </a:r>
            <a:r>
              <a:rPr lang="fr-FR" dirty="0" err="1"/>
              <a:t>effects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5241" y="1194609"/>
            <a:ext cx="10517519" cy="91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7200" dirty="0"/>
              <a:t>3. </a:t>
            </a:r>
            <a:r>
              <a:rPr lang="en-US" sz="6846" dirty="0">
                <a:solidFill>
                  <a:srgbClr val="282826"/>
                </a:solidFill>
                <a:latin typeface="Coustard"/>
              </a:rPr>
              <a:t>Gameplay Mechanics</a:t>
            </a:r>
            <a:endParaRPr lang="en-US" sz="6846" dirty="0">
              <a:solidFill>
                <a:srgbClr val="282826"/>
              </a:solidFill>
              <a:latin typeface="Coustard"/>
              <a:sym typeface="Coustar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923026" y="2247900"/>
            <a:ext cx="8161150" cy="597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Tank Movement: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Forward and backward movement using keyboard input.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Rotation of the tank body for steering.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Shooting System: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Tank fires projectile shells.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Physics Interaction: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 err="1"/>
              <a:t>Rigidbody</a:t>
            </a:r>
            <a:r>
              <a:rPr lang="en-US" sz="2400" dirty="0"/>
              <a:t> and colliders are used for realistic movement and collisions.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Camera System: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A third-person follow camera tracks the tank smoothly.</a:t>
            </a:r>
          </a:p>
          <a:p>
            <a:pPr marL="549752" lvl="1" indent="-274876" algn="l">
              <a:lnSpc>
                <a:spcPts val="3564"/>
              </a:lnSpc>
              <a:buFont typeface="Arial"/>
              <a:buChar char="•"/>
            </a:pPr>
            <a:endParaRPr lang="en-US" sz="2546" spc="28" dirty="0">
              <a:solidFill>
                <a:srgbClr val="000000"/>
              </a:solidFill>
              <a:latin typeface="Kelvinch"/>
              <a:ea typeface="Kelvinch"/>
              <a:cs typeface="Kelvinch"/>
              <a:sym typeface="Kelvinch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705893" y="5317704"/>
            <a:ext cx="4138507" cy="5368346"/>
          </a:xfrm>
          <a:custGeom>
            <a:avLst/>
            <a:gdLst/>
            <a:ahLst/>
            <a:cxnLst/>
            <a:rect l="l" t="t" r="r" b="b"/>
            <a:pathLst>
              <a:path w="4138507" h="5368346">
                <a:moveTo>
                  <a:pt x="0" y="0"/>
                </a:moveTo>
                <a:lnTo>
                  <a:pt x="4138507" y="0"/>
                </a:lnTo>
                <a:lnTo>
                  <a:pt x="4138507" y="5368346"/>
                </a:lnTo>
                <a:lnTo>
                  <a:pt x="0" y="536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51105">
            <a:off x="-781812" y="3822806"/>
            <a:ext cx="1563624" cy="4114800"/>
          </a:xfrm>
          <a:custGeom>
            <a:avLst/>
            <a:gdLst/>
            <a:ahLst/>
            <a:cxnLst/>
            <a:rect l="l" t="t" r="r" b="b"/>
            <a:pathLst>
              <a:path w="1563624" h="4114800">
                <a:moveTo>
                  <a:pt x="0" y="0"/>
                </a:moveTo>
                <a:lnTo>
                  <a:pt x="1563624" y="0"/>
                </a:lnTo>
                <a:lnTo>
                  <a:pt x="1563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882590">
            <a:off x="-1180403" y="6425434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4" y="0"/>
                </a:lnTo>
                <a:lnTo>
                  <a:pt x="7787944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79259" y="146653"/>
            <a:ext cx="3920312" cy="3849034"/>
          </a:xfrm>
          <a:custGeom>
            <a:avLst/>
            <a:gdLst/>
            <a:ahLst/>
            <a:cxnLst/>
            <a:rect l="l" t="t" r="r" b="b"/>
            <a:pathLst>
              <a:path w="3920312" h="3849034">
                <a:moveTo>
                  <a:pt x="0" y="0"/>
                </a:moveTo>
                <a:lnTo>
                  <a:pt x="3920312" y="0"/>
                </a:lnTo>
                <a:lnTo>
                  <a:pt x="3920312" y="3849034"/>
                </a:lnTo>
                <a:lnTo>
                  <a:pt x="0" y="38490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0564">
            <a:off x="9185035" y="8425032"/>
            <a:ext cx="3671352" cy="3164038"/>
          </a:xfrm>
          <a:custGeom>
            <a:avLst/>
            <a:gdLst/>
            <a:ahLst/>
            <a:cxnLst/>
            <a:rect l="l" t="t" r="r" b="b"/>
            <a:pathLst>
              <a:path w="3671352" h="3164038">
                <a:moveTo>
                  <a:pt x="0" y="0"/>
                </a:moveTo>
                <a:lnTo>
                  <a:pt x="3671352" y="0"/>
                </a:lnTo>
                <a:lnTo>
                  <a:pt x="3671352" y="3164038"/>
                </a:lnTo>
                <a:lnTo>
                  <a:pt x="0" y="3164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576243" y="-3263091"/>
            <a:ext cx="5520580" cy="4114800"/>
          </a:xfrm>
          <a:custGeom>
            <a:avLst/>
            <a:gdLst/>
            <a:ahLst/>
            <a:cxnLst/>
            <a:rect l="l" t="t" r="r" b="b"/>
            <a:pathLst>
              <a:path w="5520580" h="4114800">
                <a:moveTo>
                  <a:pt x="0" y="0"/>
                </a:moveTo>
                <a:lnTo>
                  <a:pt x="5520580" y="0"/>
                </a:lnTo>
                <a:lnTo>
                  <a:pt x="5520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82590">
            <a:off x="15297105" y="-4116850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3" y="0"/>
                </a:lnTo>
                <a:lnTo>
                  <a:pt x="7787943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205111">
            <a:off x="12125625" y="2242682"/>
            <a:ext cx="4388147" cy="5801636"/>
          </a:xfrm>
          <a:custGeom>
            <a:avLst/>
            <a:gdLst/>
            <a:ahLst/>
            <a:cxnLst/>
            <a:rect l="l" t="t" r="r" b="b"/>
            <a:pathLst>
              <a:path w="4388147" h="5801636">
                <a:moveTo>
                  <a:pt x="0" y="0"/>
                </a:moveTo>
                <a:lnTo>
                  <a:pt x="4388147" y="0"/>
                </a:lnTo>
                <a:lnTo>
                  <a:pt x="4388147" y="5801636"/>
                </a:lnTo>
                <a:lnTo>
                  <a:pt x="0" y="5801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4E32D-3AED-8CF0-E34B-08F99F11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3AECDDE-D180-B128-A2F9-B163AA29510A}"/>
              </a:ext>
            </a:extLst>
          </p:cNvPr>
          <p:cNvSpPr txBox="1"/>
          <p:nvPr/>
        </p:nvSpPr>
        <p:spPr>
          <a:xfrm>
            <a:off x="3885241" y="1194609"/>
            <a:ext cx="10517519" cy="91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7200" dirty="0"/>
              <a:t>Shooting system</a:t>
            </a:r>
            <a:endParaRPr lang="en-US" sz="6846" dirty="0">
              <a:solidFill>
                <a:srgbClr val="282826"/>
              </a:solidFill>
              <a:latin typeface="Coustard"/>
              <a:sym typeface="Coustar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EFE1FFC-4B6D-C806-3225-876544C838A1}"/>
              </a:ext>
            </a:extLst>
          </p:cNvPr>
          <p:cNvSpPr/>
          <p:nvPr/>
        </p:nvSpPr>
        <p:spPr>
          <a:xfrm>
            <a:off x="16705893" y="5317704"/>
            <a:ext cx="4138507" cy="5368346"/>
          </a:xfrm>
          <a:custGeom>
            <a:avLst/>
            <a:gdLst/>
            <a:ahLst/>
            <a:cxnLst/>
            <a:rect l="l" t="t" r="r" b="b"/>
            <a:pathLst>
              <a:path w="4138507" h="5368346">
                <a:moveTo>
                  <a:pt x="0" y="0"/>
                </a:moveTo>
                <a:lnTo>
                  <a:pt x="4138507" y="0"/>
                </a:lnTo>
                <a:lnTo>
                  <a:pt x="4138507" y="5368346"/>
                </a:lnTo>
                <a:lnTo>
                  <a:pt x="0" y="536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D19E43C-6198-4E65-D09E-F51030B09F07}"/>
              </a:ext>
            </a:extLst>
          </p:cNvPr>
          <p:cNvSpPr/>
          <p:nvPr/>
        </p:nvSpPr>
        <p:spPr>
          <a:xfrm>
            <a:off x="-1542790" y="-1601134"/>
            <a:ext cx="3920312" cy="3849034"/>
          </a:xfrm>
          <a:custGeom>
            <a:avLst/>
            <a:gdLst/>
            <a:ahLst/>
            <a:cxnLst/>
            <a:rect l="l" t="t" r="r" b="b"/>
            <a:pathLst>
              <a:path w="3920312" h="3849034">
                <a:moveTo>
                  <a:pt x="0" y="0"/>
                </a:moveTo>
                <a:lnTo>
                  <a:pt x="3920312" y="0"/>
                </a:lnTo>
                <a:lnTo>
                  <a:pt x="3920312" y="3849034"/>
                </a:lnTo>
                <a:lnTo>
                  <a:pt x="0" y="3849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0DF3C63-EF19-E0DB-E551-C4E44AA3D012}"/>
              </a:ext>
            </a:extLst>
          </p:cNvPr>
          <p:cNvSpPr/>
          <p:nvPr/>
        </p:nvSpPr>
        <p:spPr>
          <a:xfrm rot="-90564">
            <a:off x="9185035" y="8425032"/>
            <a:ext cx="3671352" cy="3164038"/>
          </a:xfrm>
          <a:custGeom>
            <a:avLst/>
            <a:gdLst/>
            <a:ahLst/>
            <a:cxnLst/>
            <a:rect l="l" t="t" r="r" b="b"/>
            <a:pathLst>
              <a:path w="3671352" h="3164038">
                <a:moveTo>
                  <a:pt x="0" y="0"/>
                </a:moveTo>
                <a:lnTo>
                  <a:pt x="3671352" y="0"/>
                </a:lnTo>
                <a:lnTo>
                  <a:pt x="3671352" y="3164038"/>
                </a:lnTo>
                <a:lnTo>
                  <a:pt x="0" y="3164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0ADBA50-3626-00EA-EA69-961F1C0CE80A}"/>
              </a:ext>
            </a:extLst>
          </p:cNvPr>
          <p:cNvSpPr/>
          <p:nvPr/>
        </p:nvSpPr>
        <p:spPr>
          <a:xfrm>
            <a:off x="10576243" y="-3263091"/>
            <a:ext cx="5520580" cy="4114800"/>
          </a:xfrm>
          <a:custGeom>
            <a:avLst/>
            <a:gdLst/>
            <a:ahLst/>
            <a:cxnLst/>
            <a:rect l="l" t="t" r="r" b="b"/>
            <a:pathLst>
              <a:path w="5520580" h="4114800">
                <a:moveTo>
                  <a:pt x="0" y="0"/>
                </a:moveTo>
                <a:lnTo>
                  <a:pt x="5520580" y="0"/>
                </a:lnTo>
                <a:lnTo>
                  <a:pt x="5520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229D821-2DBA-C4B6-51F2-3A9F438E10C8}"/>
              </a:ext>
            </a:extLst>
          </p:cNvPr>
          <p:cNvSpPr/>
          <p:nvPr/>
        </p:nvSpPr>
        <p:spPr>
          <a:xfrm rot="-4882590">
            <a:off x="15297105" y="-4116850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3" y="0"/>
                </a:lnTo>
                <a:lnTo>
                  <a:pt x="7787943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CD5EDD9-4CED-8914-75B8-B56424FF6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93" y="2122012"/>
            <a:ext cx="9675744" cy="5848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Charging the shot based on how long the fire button is held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Displaying the shot power using a UI slider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Spawning and launching shells using Unity physics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Handling player input for firing shells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Playing appropriate shooting sounds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99F4A0-74AB-1D9F-0463-AE617B9A0544}"/>
              </a:ext>
            </a:extLst>
          </p:cNvPr>
          <p:cNvSpPr txBox="1"/>
          <p:nvPr/>
        </p:nvSpPr>
        <p:spPr>
          <a:xfrm>
            <a:off x="11566476" y="1790700"/>
            <a:ext cx="5181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sz="3200" dirty="0" err="1"/>
              <a:t>MinLaunchForce</a:t>
            </a:r>
            <a:r>
              <a:rPr lang="en-US" sz="3200" dirty="0"/>
              <a:t> </a:t>
            </a:r>
            <a:r>
              <a:rPr lang="en-US" sz="3200" b="1" dirty="0"/>
              <a:t>15f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sz="3200" dirty="0" err="1"/>
              <a:t>MaxLaunchForce</a:t>
            </a:r>
            <a:r>
              <a:rPr lang="en-US" sz="3200" dirty="0"/>
              <a:t> </a:t>
            </a:r>
            <a:r>
              <a:rPr lang="en-US" sz="3200" b="1" dirty="0"/>
              <a:t>30f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sz="3200" dirty="0" err="1"/>
              <a:t>MaxChargeTime</a:t>
            </a:r>
            <a:r>
              <a:rPr lang="en-US" sz="3200" dirty="0"/>
              <a:t> </a:t>
            </a:r>
            <a:r>
              <a:rPr lang="en-US" sz="3200" b="1" dirty="0"/>
              <a:t>0.75f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6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000626">
            <a:off x="4173625" y="-7419444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3" y="0"/>
                </a:lnTo>
                <a:lnTo>
                  <a:pt x="7787943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71030" y="1194609"/>
            <a:ext cx="6545941" cy="89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282826"/>
                </a:solidFill>
                <a:latin typeface="Coustard"/>
                <a:ea typeface="Coustard"/>
                <a:cs typeface="Coustard"/>
                <a:sym typeface="Coustard"/>
              </a:rPr>
              <a:t>controls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73520" y="2710236"/>
            <a:ext cx="5551679" cy="6029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4000" b="1" spc="28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vinch"/>
                <a:ea typeface="Kelvinch"/>
                <a:cs typeface="Kelvinch"/>
                <a:sym typeface="Kelvinch"/>
              </a:rPr>
              <a:t>Red Tank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W/ S:</a:t>
            </a:r>
            <a:r>
              <a:rPr lang="en-US" sz="2400" dirty="0"/>
              <a:t> Move Forward / Backward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A/ D:</a:t>
            </a:r>
            <a:r>
              <a:rPr lang="en-US" sz="2400" dirty="0"/>
              <a:t> Rotate Tank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Space:</a:t>
            </a:r>
            <a:r>
              <a:rPr lang="en-US" sz="2400" dirty="0"/>
              <a:t> Fire shell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Esc:</a:t>
            </a:r>
            <a:r>
              <a:rPr lang="en-US" sz="2400" dirty="0"/>
              <a:t> Pause / Exit</a:t>
            </a:r>
          </a:p>
          <a:p>
            <a:pPr marL="571500" indent="-571500" algn="l">
              <a:lnSpc>
                <a:spcPts val="3564"/>
              </a:lnSpc>
              <a:buFont typeface="Arial" panose="020B0604020202020204" pitchFamily="34" charset="0"/>
              <a:buChar char="•"/>
            </a:pPr>
            <a:endParaRPr lang="en-US" sz="4000" b="1" spc="28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vinch"/>
              <a:ea typeface="Kelvinch"/>
              <a:cs typeface="Kelvinch"/>
              <a:sym typeface="Kelvinch"/>
            </a:endParaRPr>
          </a:p>
          <a:p>
            <a:pPr algn="l">
              <a:lnSpc>
                <a:spcPts val="3564"/>
              </a:lnSpc>
            </a:pPr>
            <a:endParaRPr lang="en-US" sz="4000" b="1" spc="28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vinch"/>
              <a:ea typeface="Kelvinch"/>
              <a:cs typeface="Kelvinch"/>
              <a:sym typeface="Kelvinch"/>
            </a:endParaRPr>
          </a:p>
          <a:p>
            <a:pPr algn="l">
              <a:lnSpc>
                <a:spcPts val="3564"/>
              </a:lnSpc>
            </a:pPr>
            <a:endParaRPr lang="en-US" sz="4000" b="1" spc="28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vinch"/>
              <a:ea typeface="Kelvinch"/>
              <a:cs typeface="Kelvinch"/>
              <a:sym typeface="Kelvinch"/>
            </a:endParaRPr>
          </a:p>
          <a:p>
            <a:pPr algn="l">
              <a:lnSpc>
                <a:spcPts val="3564"/>
              </a:lnSpc>
            </a:pPr>
            <a:endParaRPr lang="en-US" sz="4000" spc="28" dirty="0">
              <a:solidFill>
                <a:srgbClr val="FF0000"/>
              </a:solidFill>
              <a:latin typeface="Kelvinch"/>
              <a:ea typeface="Kelvinch"/>
              <a:cs typeface="Kelvinch"/>
              <a:sym typeface="Kelvinch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16025553" y="-676257"/>
            <a:ext cx="3920312" cy="3849034"/>
          </a:xfrm>
          <a:custGeom>
            <a:avLst/>
            <a:gdLst/>
            <a:ahLst/>
            <a:cxnLst/>
            <a:rect l="l" t="t" r="r" b="b"/>
            <a:pathLst>
              <a:path w="3920312" h="3849034">
                <a:moveTo>
                  <a:pt x="3920312" y="0"/>
                </a:moveTo>
                <a:lnTo>
                  <a:pt x="0" y="0"/>
                </a:lnTo>
                <a:lnTo>
                  <a:pt x="0" y="3849034"/>
                </a:lnTo>
                <a:lnTo>
                  <a:pt x="3920312" y="3849034"/>
                </a:lnTo>
                <a:lnTo>
                  <a:pt x="392031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069253" y="6111651"/>
            <a:ext cx="4138507" cy="5368346"/>
          </a:xfrm>
          <a:custGeom>
            <a:avLst/>
            <a:gdLst/>
            <a:ahLst/>
            <a:cxnLst/>
            <a:rect l="l" t="t" r="r" b="b"/>
            <a:pathLst>
              <a:path w="4138507" h="5368346">
                <a:moveTo>
                  <a:pt x="0" y="0"/>
                </a:moveTo>
                <a:lnTo>
                  <a:pt x="4138506" y="0"/>
                </a:lnTo>
                <a:lnTo>
                  <a:pt x="4138506" y="5368346"/>
                </a:lnTo>
                <a:lnTo>
                  <a:pt x="0" y="5368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205111">
            <a:off x="-855449" y="-1109919"/>
            <a:ext cx="3768297" cy="4982124"/>
          </a:xfrm>
          <a:custGeom>
            <a:avLst/>
            <a:gdLst/>
            <a:ahLst/>
            <a:cxnLst/>
            <a:rect l="l" t="t" r="r" b="b"/>
            <a:pathLst>
              <a:path w="3768297" h="4982124">
                <a:moveTo>
                  <a:pt x="0" y="0"/>
                </a:moveTo>
                <a:lnTo>
                  <a:pt x="3768298" y="0"/>
                </a:lnTo>
                <a:lnTo>
                  <a:pt x="3768298" y="4982124"/>
                </a:lnTo>
                <a:lnTo>
                  <a:pt x="0" y="4982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451105">
            <a:off x="2846984" y="1679980"/>
            <a:ext cx="2369168" cy="6234652"/>
          </a:xfrm>
          <a:custGeom>
            <a:avLst/>
            <a:gdLst/>
            <a:ahLst/>
            <a:cxnLst/>
            <a:rect l="l" t="t" r="r" b="b"/>
            <a:pathLst>
              <a:path w="2369168" h="6234652">
                <a:moveTo>
                  <a:pt x="0" y="0"/>
                </a:moveTo>
                <a:lnTo>
                  <a:pt x="2369168" y="0"/>
                </a:lnTo>
                <a:lnTo>
                  <a:pt x="2369168" y="6234653"/>
                </a:lnTo>
                <a:lnTo>
                  <a:pt x="0" y="6234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000626">
            <a:off x="15090178" y="3939396"/>
            <a:ext cx="7787944" cy="9712855"/>
          </a:xfrm>
          <a:custGeom>
            <a:avLst/>
            <a:gdLst/>
            <a:ahLst/>
            <a:cxnLst/>
            <a:rect l="l" t="t" r="r" b="b"/>
            <a:pathLst>
              <a:path w="7787944" h="9712855">
                <a:moveTo>
                  <a:pt x="0" y="0"/>
                </a:moveTo>
                <a:lnTo>
                  <a:pt x="7787944" y="0"/>
                </a:lnTo>
                <a:lnTo>
                  <a:pt x="7787944" y="9712855"/>
                </a:lnTo>
                <a:lnTo>
                  <a:pt x="0" y="9712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4788201">
            <a:off x="5426328" y="9300548"/>
            <a:ext cx="3671352" cy="3164038"/>
          </a:xfrm>
          <a:custGeom>
            <a:avLst/>
            <a:gdLst/>
            <a:ahLst/>
            <a:cxnLst/>
            <a:rect l="l" t="t" r="r" b="b"/>
            <a:pathLst>
              <a:path w="3671352" h="3164038">
                <a:moveTo>
                  <a:pt x="0" y="0"/>
                </a:moveTo>
                <a:lnTo>
                  <a:pt x="3671351" y="0"/>
                </a:lnTo>
                <a:lnTo>
                  <a:pt x="3671351" y="3164038"/>
                </a:lnTo>
                <a:lnTo>
                  <a:pt x="0" y="31640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827625" y="-2458307"/>
            <a:ext cx="5520580" cy="4114800"/>
          </a:xfrm>
          <a:custGeom>
            <a:avLst/>
            <a:gdLst/>
            <a:ahLst/>
            <a:cxnLst/>
            <a:rect l="l" t="t" r="r" b="b"/>
            <a:pathLst>
              <a:path w="5520580" h="4114800">
                <a:moveTo>
                  <a:pt x="0" y="0"/>
                </a:moveTo>
                <a:lnTo>
                  <a:pt x="5520580" y="0"/>
                </a:lnTo>
                <a:lnTo>
                  <a:pt x="5520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7839BF5-A631-7E67-C022-D805E6EF09F0}"/>
              </a:ext>
            </a:extLst>
          </p:cNvPr>
          <p:cNvSpPr txBox="1"/>
          <p:nvPr/>
        </p:nvSpPr>
        <p:spPr>
          <a:xfrm>
            <a:off x="11125199" y="2710236"/>
            <a:ext cx="7013268" cy="6029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4000" b="1" spc="28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vinch"/>
                <a:ea typeface="Kelvinch"/>
                <a:cs typeface="Kelvinch"/>
                <a:sym typeface="Kelvinch"/>
              </a:rPr>
              <a:t>Blue Tank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Up arrow / down arrow:</a:t>
            </a:r>
            <a:r>
              <a:rPr lang="en-US" sz="2400" dirty="0"/>
              <a:t> Move Forward / Backward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Left arrow / Right arrow:</a:t>
            </a:r>
            <a:r>
              <a:rPr lang="en-US" sz="2400" dirty="0"/>
              <a:t> Rotate Tank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Enter:</a:t>
            </a:r>
            <a:r>
              <a:rPr lang="en-US" sz="2400" dirty="0"/>
              <a:t> Fire shell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Esc:</a:t>
            </a:r>
            <a:r>
              <a:rPr lang="en-US" sz="2400" dirty="0"/>
              <a:t> Pause / Exit</a:t>
            </a:r>
          </a:p>
          <a:p>
            <a:pPr marL="571500" indent="-571500" algn="l">
              <a:lnSpc>
                <a:spcPts val="3564"/>
              </a:lnSpc>
              <a:buFont typeface="Arial" panose="020B0604020202020204" pitchFamily="34" charset="0"/>
              <a:buChar char="•"/>
            </a:pPr>
            <a:endParaRPr lang="en-US" sz="4000" b="1" spc="28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vinch"/>
              <a:ea typeface="Kelvinch"/>
              <a:cs typeface="Kelvinch"/>
              <a:sym typeface="Kelvinch"/>
            </a:endParaRPr>
          </a:p>
          <a:p>
            <a:pPr algn="l">
              <a:lnSpc>
                <a:spcPts val="3564"/>
              </a:lnSpc>
            </a:pPr>
            <a:endParaRPr lang="en-US" sz="4000" b="1" spc="28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vinch"/>
              <a:ea typeface="Kelvinch"/>
              <a:cs typeface="Kelvinch"/>
              <a:sym typeface="Kelvinch"/>
            </a:endParaRPr>
          </a:p>
          <a:p>
            <a:pPr algn="l">
              <a:lnSpc>
                <a:spcPts val="3564"/>
              </a:lnSpc>
            </a:pPr>
            <a:endParaRPr lang="en-US" sz="4000" b="1" spc="28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vinch"/>
              <a:ea typeface="Kelvinch"/>
              <a:cs typeface="Kelvinch"/>
              <a:sym typeface="Kelvinch"/>
            </a:endParaRPr>
          </a:p>
          <a:p>
            <a:pPr algn="l">
              <a:lnSpc>
                <a:spcPts val="3564"/>
              </a:lnSpc>
            </a:pPr>
            <a:endParaRPr lang="en-US" sz="4000" spc="28" dirty="0">
              <a:solidFill>
                <a:srgbClr val="FF0000"/>
              </a:solidFill>
              <a:latin typeface="Kelvinch"/>
              <a:ea typeface="Kelvinch"/>
              <a:cs typeface="Kelvinch"/>
              <a:sym typeface="Kelvinc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1030" y="1194609"/>
            <a:ext cx="6545941" cy="1744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282826"/>
                </a:solidFill>
                <a:latin typeface="Coustard"/>
                <a:ea typeface="Coustard"/>
                <a:cs typeface="Coustard"/>
                <a:sym typeface="Coustard"/>
              </a:rPr>
              <a:t>4. Graphics Techniques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31002" y="3027929"/>
            <a:ext cx="1053242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latin typeface="Arial" panose="020B0604020202020204" pitchFamily="34" charset="0"/>
              </a:rPr>
              <a:t>Camera Transformations: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Third-person follow camera with position offset.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Smooth camera movement using interpolation.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latin typeface="Arial" panose="020B0604020202020204" pitchFamily="34" charset="0"/>
              </a:rPr>
              <a:t>Lighting: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Directional light simulates sunlight.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Real-time shadows enhance realism.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latin typeface="Arial" panose="020B0604020202020204" pitchFamily="34" charset="0"/>
              </a:rPr>
              <a:t>Texture Mapping: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Textures applied to tank models and terrain using UV mapping.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latin typeface="Arial" panose="020B0604020202020204" pitchFamily="34" charset="0"/>
              </a:rPr>
              <a:t>Particle Effects: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Explosion effects when shells hit targets.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Muzzle flash when firing.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latin typeface="Arial" panose="020B0604020202020204" pitchFamily="34" charset="0"/>
              </a:rPr>
              <a:t>Animations: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Tank movement using transform</a:t>
            </a:r>
            <a:endParaRPr lang="en-US" sz="2546" spc="28" dirty="0">
              <a:solidFill>
                <a:srgbClr val="000000"/>
              </a:solidFill>
              <a:latin typeface="Kelvinch"/>
              <a:ea typeface="Kelvinch"/>
              <a:cs typeface="Kelvinch"/>
              <a:sym typeface="Kelvinch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5852912" y="6587725"/>
            <a:ext cx="3920312" cy="3849034"/>
          </a:xfrm>
          <a:custGeom>
            <a:avLst/>
            <a:gdLst/>
            <a:ahLst/>
            <a:cxnLst/>
            <a:rect l="l" t="t" r="r" b="b"/>
            <a:pathLst>
              <a:path w="3920312" h="3849034">
                <a:moveTo>
                  <a:pt x="3920313" y="0"/>
                </a:moveTo>
                <a:lnTo>
                  <a:pt x="0" y="0"/>
                </a:lnTo>
                <a:lnTo>
                  <a:pt x="0" y="3849033"/>
                </a:lnTo>
                <a:lnTo>
                  <a:pt x="3920313" y="3849033"/>
                </a:lnTo>
                <a:lnTo>
                  <a:pt x="39203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365942" y="-2176579"/>
            <a:ext cx="4138507" cy="5368346"/>
          </a:xfrm>
          <a:custGeom>
            <a:avLst/>
            <a:gdLst/>
            <a:ahLst/>
            <a:cxnLst/>
            <a:rect l="l" t="t" r="r" b="b"/>
            <a:pathLst>
              <a:path w="4138507" h="5368346">
                <a:moveTo>
                  <a:pt x="0" y="0"/>
                </a:moveTo>
                <a:lnTo>
                  <a:pt x="4138507" y="0"/>
                </a:lnTo>
                <a:lnTo>
                  <a:pt x="4138507" y="5368346"/>
                </a:lnTo>
                <a:lnTo>
                  <a:pt x="0" y="5368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451105">
            <a:off x="1077432" y="-486631"/>
            <a:ext cx="1563624" cy="4114800"/>
          </a:xfrm>
          <a:custGeom>
            <a:avLst/>
            <a:gdLst/>
            <a:ahLst/>
            <a:cxnLst/>
            <a:rect l="l" t="t" r="r" b="b"/>
            <a:pathLst>
              <a:path w="1563624" h="4114800">
                <a:moveTo>
                  <a:pt x="0" y="0"/>
                </a:moveTo>
                <a:lnTo>
                  <a:pt x="1563624" y="0"/>
                </a:lnTo>
                <a:lnTo>
                  <a:pt x="1563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882590">
            <a:off x="-1306254" y="2614601"/>
            <a:ext cx="5702278" cy="7111684"/>
          </a:xfrm>
          <a:custGeom>
            <a:avLst/>
            <a:gdLst/>
            <a:ahLst/>
            <a:cxnLst/>
            <a:rect l="l" t="t" r="r" b="b"/>
            <a:pathLst>
              <a:path w="5702278" h="7111684">
                <a:moveTo>
                  <a:pt x="0" y="0"/>
                </a:moveTo>
                <a:lnTo>
                  <a:pt x="5702278" y="0"/>
                </a:lnTo>
                <a:lnTo>
                  <a:pt x="5702278" y="7111684"/>
                </a:lnTo>
                <a:lnTo>
                  <a:pt x="0" y="71116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90564">
            <a:off x="3488234" y="7694394"/>
            <a:ext cx="3671352" cy="3164038"/>
          </a:xfrm>
          <a:custGeom>
            <a:avLst/>
            <a:gdLst/>
            <a:ahLst/>
            <a:cxnLst/>
            <a:rect l="l" t="t" r="r" b="b"/>
            <a:pathLst>
              <a:path w="3671352" h="3164038">
                <a:moveTo>
                  <a:pt x="0" y="0"/>
                </a:moveTo>
                <a:lnTo>
                  <a:pt x="3671352" y="0"/>
                </a:lnTo>
                <a:lnTo>
                  <a:pt x="3671352" y="3164038"/>
                </a:lnTo>
                <a:lnTo>
                  <a:pt x="0" y="3164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083318" y="-2653086"/>
            <a:ext cx="5520580" cy="4114800"/>
          </a:xfrm>
          <a:custGeom>
            <a:avLst/>
            <a:gdLst/>
            <a:ahLst/>
            <a:cxnLst/>
            <a:rect l="l" t="t" r="r" b="b"/>
            <a:pathLst>
              <a:path w="5520580" h="4114800">
                <a:moveTo>
                  <a:pt x="0" y="0"/>
                </a:moveTo>
                <a:lnTo>
                  <a:pt x="5520580" y="0"/>
                </a:lnTo>
                <a:lnTo>
                  <a:pt x="5520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B24E671C-42BA-2180-BFCB-C7AF3DFD5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B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5D54B-8E57-978D-4026-7E032F4F6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4B4AFE08-61DB-6265-A55D-0B235C86C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593CB-3552-C677-9498-7568E667A525}"/>
              </a:ext>
            </a:extLst>
          </p:cNvPr>
          <p:cNvSpPr txBox="1"/>
          <p:nvPr/>
        </p:nvSpPr>
        <p:spPr>
          <a:xfrm>
            <a:off x="2590800" y="1104900"/>
            <a:ext cx="65532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66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46" b="0" i="0" u="none" strike="noStrike" kern="1200" cap="none" spc="0" normalizeH="0" baseline="0" noProof="0" dirty="0">
                <a:ln>
                  <a:noFill/>
                </a:ln>
                <a:solidFill>
                  <a:srgbClr val="282826"/>
                </a:solidFill>
                <a:effectLst/>
                <a:uLnTx/>
                <a:uFillTx/>
                <a:latin typeface="Coustard"/>
                <a:ea typeface="+mn-ea"/>
                <a:cs typeface="+mn-cs"/>
              </a:rPr>
              <a:t>Terrain</a:t>
            </a:r>
            <a:endParaRPr kumimoji="0" lang="en-US" sz="6846" b="0" i="0" u="none" strike="noStrike" kern="1200" cap="none" spc="0" normalizeH="0" baseline="0" noProof="0" dirty="0">
              <a:ln>
                <a:noFill/>
              </a:ln>
              <a:solidFill>
                <a:srgbClr val="282826"/>
              </a:solidFill>
              <a:effectLst/>
              <a:uLnTx/>
              <a:uFillTx/>
              <a:latin typeface="Coustard"/>
              <a:ea typeface="+mn-ea"/>
              <a:cs typeface="+mn-cs"/>
              <a:sym typeface="Coustard"/>
            </a:endParaRPr>
          </a:p>
          <a:p>
            <a:endParaRPr lang="en-US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7276094-BB7F-93BE-9AB3-6E177DBA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781300"/>
            <a:ext cx="13625741" cy="57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56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</TotalTime>
  <Words>452</Words>
  <Application>Microsoft Office PowerPoint</Application>
  <PresentationFormat>Custom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Niconne</vt:lpstr>
      <vt:lpstr>Calibri</vt:lpstr>
      <vt:lpstr>Arial</vt:lpstr>
      <vt:lpstr>Kelvinch</vt:lpstr>
      <vt:lpstr>Coustard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History</dc:title>
  <dc:creator>Mahmoud Elharouni</dc:creator>
  <cp:lastModifiedBy>Mahmoud Elharouni</cp:lastModifiedBy>
  <cp:revision>2</cp:revision>
  <dcterms:created xsi:type="dcterms:W3CDTF">2006-08-16T00:00:00Z</dcterms:created>
  <dcterms:modified xsi:type="dcterms:W3CDTF">2025-12-29T11:24:04Z</dcterms:modified>
  <dc:identifier>DAG8wMzvvOg</dc:identifier>
</cp:coreProperties>
</file>